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7" r:id="rId5"/>
    <p:sldId id="259" r:id="rId6"/>
    <p:sldId id="276" r:id="rId7"/>
    <p:sldId id="260" r:id="rId8"/>
    <p:sldId id="288" r:id="rId9"/>
    <p:sldId id="261" r:id="rId10"/>
    <p:sldId id="262" r:id="rId11"/>
    <p:sldId id="263" r:id="rId12"/>
    <p:sldId id="264" r:id="rId13"/>
    <p:sldId id="265" r:id="rId14"/>
    <p:sldId id="266" r:id="rId15"/>
    <p:sldId id="283" r:id="rId16"/>
    <p:sldId id="267" r:id="rId17"/>
    <p:sldId id="284" r:id="rId18"/>
    <p:sldId id="268" r:id="rId19"/>
    <p:sldId id="285" r:id="rId20"/>
    <p:sldId id="269" r:id="rId21"/>
    <p:sldId id="270" r:id="rId22"/>
    <p:sldId id="271" r:id="rId23"/>
    <p:sldId id="272" r:id="rId24"/>
    <p:sldId id="274" r:id="rId25"/>
    <p:sldId id="275" r:id="rId26"/>
    <p:sldId id="277" r:id="rId27"/>
    <p:sldId id="278" r:id="rId28"/>
    <p:sldId id="279" r:id="rId29"/>
    <p:sldId id="280" r:id="rId30"/>
    <p:sldId id="281" r:id="rId31"/>
    <p:sldId id="282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1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D2C44-A769-4AF7-B9FA-F72CDAB3A0A3}" type="datetimeFigureOut">
              <a:rPr lang="fr-FR" smtClean="0"/>
              <a:pPr/>
              <a:t>13/03/2016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B59A6-4564-4F10-8E7D-FD98A29EA54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003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735A37"/>
              </a:clrFrom>
              <a:clrTo>
                <a:srgbClr val="735A3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6672"/>
            <a:ext cx="9144000" cy="6092190"/>
          </a:xfrm>
          <a:prstGeom prst="ellipse">
            <a:avLst/>
          </a:prstGeom>
        </p:spPr>
      </p:pic>
      <p:sp>
        <p:nvSpPr>
          <p:cNvPr id="7" name="Organigramme : Bande perforée 6"/>
          <p:cNvSpPr/>
          <p:nvPr/>
        </p:nvSpPr>
        <p:spPr>
          <a:xfrm>
            <a:off x="4572000" y="0"/>
            <a:ext cx="4572000" cy="2601932"/>
          </a:xfrm>
          <a:prstGeom prst="flowChartPunchedTape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TULIPES</a:t>
            </a:r>
            <a:endParaRPr lang="fr-FR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Image 8" descr="a94c244bedaec6d58cd806dcf039b4d9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213299">
            <a:off x="943438" y="880557"/>
            <a:ext cx="3048000" cy="3048000"/>
          </a:xfrm>
          <a:prstGeom prst="rect">
            <a:avLst/>
          </a:prstGeom>
        </p:spPr>
      </p:pic>
    </p:spTree>
  </p:cSld>
  <p:clrMapOvr>
    <a:masterClrMapping/>
  </p:clrMapOvr>
  <p:transition spd="med" advClick="0" advTm="4000">
    <p:wipe dir="r"/>
    <p:sndAc>
      <p:stSnd>
        <p:snd r:embed="rId2" name="musique diapo pour paus f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9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ezan.jpg"/>
          <p:cNvPicPr>
            <a:picLocks noChangeAspect="1"/>
          </p:cNvPicPr>
          <p:nvPr/>
        </p:nvPicPr>
        <p:blipFill>
          <a:blip r:embed="rId2" cstate="print"/>
          <a:srcRect l="3184" t="2333" r="3184" b="3587"/>
          <a:stretch>
            <a:fillRect/>
          </a:stretch>
        </p:blipFill>
        <p:spPr>
          <a:xfrm>
            <a:off x="755576" y="1052736"/>
            <a:ext cx="3888432" cy="5400600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1259632" y="0"/>
            <a:ext cx="27338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Cezanne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Image 9" descr="83f3cea1e00cd510f37e6986648ea074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1844824"/>
            <a:ext cx="2438400" cy="365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 mon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24744"/>
            <a:ext cx="3810000" cy="5372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-252536" y="188640"/>
            <a:ext cx="478413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Claude Monet.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Image 3" descr="suzanne valadon19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052736"/>
            <a:ext cx="4072880" cy="5544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4025475" y="188640"/>
            <a:ext cx="52640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Suzanne Valadon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d2b794fb74ed12315a6e2641b2ef0c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824048">
            <a:off x="234816" y="242733"/>
            <a:ext cx="3450554" cy="4746255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 2" descr="3b4c49297aec50129b555f6f0e52c7ed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136190">
            <a:off x="5103676" y="606191"/>
            <a:ext cx="3892315" cy="5257174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 3" descr="1a908fedb298a087f2d9f71b2eeedd6c[1]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CF6E0"/>
              </a:clrFrom>
              <a:clrTo>
                <a:srgbClr val="FCF6E0">
                  <a:alpha val="0"/>
                </a:srgbClr>
              </a:clrTo>
            </a:clrChange>
          </a:blip>
          <a:srcRect b="11171"/>
          <a:stretch>
            <a:fillRect/>
          </a:stretch>
        </p:blipFill>
        <p:spPr>
          <a:xfrm>
            <a:off x="3275856" y="332656"/>
            <a:ext cx="2453640" cy="3384376"/>
          </a:xfrm>
          <a:prstGeom prst="ellipse">
            <a:avLst/>
          </a:prstGeom>
        </p:spPr>
      </p:pic>
      <p:pic>
        <p:nvPicPr>
          <p:cNvPr id="5" name="Image 4" descr="1a908fedb298a087f2d9f71b2eeedd6c[1]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CF6E0"/>
              </a:clrFrom>
              <a:clrTo>
                <a:srgbClr val="FCF6E0">
                  <a:alpha val="0"/>
                </a:srgbClr>
              </a:clrTo>
            </a:clrChange>
            <a:duotone>
              <a:prstClr val="black"/>
              <a:srgbClr val="7030A0">
                <a:tint val="45000"/>
                <a:satMod val="400000"/>
              </a:srgbClr>
            </a:duotone>
          </a:blip>
          <a:srcRect b="11171"/>
          <a:stretch>
            <a:fillRect/>
          </a:stretch>
        </p:blipFill>
        <p:spPr>
          <a:xfrm rot="20445970">
            <a:off x="3044745" y="3163935"/>
            <a:ext cx="2453640" cy="3384376"/>
          </a:xfrm>
          <a:prstGeom prst="ellipse">
            <a:avLst/>
          </a:prstGeo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e708bc74493fefdeb50e082eaf51c63[2].jpg"/>
          <p:cNvPicPr>
            <a:picLocks noChangeAspect="1"/>
          </p:cNvPicPr>
          <p:nvPr/>
        </p:nvPicPr>
        <p:blipFill>
          <a:blip r:embed="rId2" cstate="print"/>
          <a:srcRect l="2362" t="3409" r="4714" b="1136"/>
          <a:stretch>
            <a:fillRect/>
          </a:stretch>
        </p:blipFill>
        <p:spPr>
          <a:xfrm>
            <a:off x="251520" y="332656"/>
            <a:ext cx="8496944" cy="6048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ndinsky.jpg"/>
          <p:cNvPicPr>
            <a:picLocks noChangeAspect="1"/>
          </p:cNvPicPr>
          <p:nvPr/>
        </p:nvPicPr>
        <p:blipFill>
          <a:blip r:embed="rId2" cstate="print"/>
          <a:srcRect l="5164" t="5809" r="4469" b="8987"/>
          <a:stretch>
            <a:fillRect/>
          </a:stretch>
        </p:blipFill>
        <p:spPr>
          <a:xfrm>
            <a:off x="251520" y="1196752"/>
            <a:ext cx="3744416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251520" y="404664"/>
            <a:ext cx="35349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kANDINSKY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Image 4" descr="a25845d2fbbef80f0392383c602af19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6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F1106"/>
              </a:clrFrom>
              <a:clrTo>
                <a:srgbClr val="0F110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fba00f63308bde21724c88c02fe7370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 5" descr="29ef6af50111f85ba8809f431b5be28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277363">
            <a:off x="554117" y="2694902"/>
            <a:ext cx="2857500" cy="3810000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 6" descr="7e4bce0c653b8606235377f9d4442bd3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09760">
            <a:off x="3018903" y="563681"/>
            <a:ext cx="3810000" cy="5036820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 7" descr="29ef6af50111f85ba8809f431b5be28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396409">
            <a:off x="4237544" y="2965727"/>
            <a:ext cx="2857500" cy="3810000"/>
          </a:xfrm>
          <a:prstGeom prst="ellipse">
            <a:avLst/>
          </a:prstGeom>
        </p:spPr>
      </p:pic>
      <p:pic>
        <p:nvPicPr>
          <p:cNvPr id="10" name="Image 9" descr="tu3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42442F"/>
              </a:clrFrom>
              <a:clrTo>
                <a:srgbClr val="42442F">
                  <a:alpha val="0"/>
                </a:srgbClr>
              </a:clrTo>
            </a:clrChange>
          </a:blip>
          <a:srcRect l="19760" r="8421"/>
          <a:stretch>
            <a:fillRect/>
          </a:stretch>
        </p:blipFill>
        <p:spPr>
          <a:xfrm rot="20312491">
            <a:off x="1255423" y="662118"/>
            <a:ext cx="2736304" cy="2857500"/>
          </a:xfrm>
          <a:prstGeom prst="ellipse">
            <a:avLst/>
          </a:prstGeom>
        </p:spPr>
      </p:pic>
      <p:pic>
        <p:nvPicPr>
          <p:cNvPr id="11" name="Image 10" descr="tu3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42442F"/>
              </a:clrFrom>
              <a:clrTo>
                <a:srgbClr val="42442F">
                  <a:alpha val="0"/>
                </a:srgbClr>
              </a:clrTo>
            </a:clrChange>
          </a:blip>
          <a:srcRect l="19760" r="8421"/>
          <a:stretch>
            <a:fillRect/>
          </a:stretch>
        </p:blipFill>
        <p:spPr>
          <a:xfrm rot="2316543">
            <a:off x="5979858" y="806133"/>
            <a:ext cx="2736304" cy="2857500"/>
          </a:xfrm>
          <a:prstGeom prst="ellipse">
            <a:avLst/>
          </a:prstGeo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f572a30f9dfc1f5dad4b488aad2aa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42424">
            <a:off x="2227732" y="90461"/>
            <a:ext cx="3600400" cy="4911722"/>
          </a:xfrm>
          <a:prstGeom prst="ellipse">
            <a:avLst/>
          </a:prstGeom>
        </p:spPr>
      </p:pic>
      <p:pic>
        <p:nvPicPr>
          <p:cNvPr id="3" name="Image 2" descr="6b4abeb00bb1364dfd94f0c264edcf0c[1]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EC484"/>
              </a:clrFrom>
              <a:clrTo>
                <a:srgbClr val="BEC484">
                  <a:alpha val="0"/>
                </a:srgbClr>
              </a:clrTo>
            </a:clrChange>
          </a:blip>
          <a:stretch>
            <a:fillRect/>
          </a:stretch>
        </p:blipFill>
        <p:spPr>
          <a:xfrm rot="20196612">
            <a:off x="385235" y="187014"/>
            <a:ext cx="3588045" cy="6858000"/>
          </a:xfrm>
          <a:prstGeom prst="ellipse">
            <a:avLst/>
          </a:prstGeom>
        </p:spPr>
      </p:pic>
      <p:pic>
        <p:nvPicPr>
          <p:cNvPr id="4" name="Image 3" descr="6b4abeb00bb1364dfd94f0c264edcf0c[1]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C2CA8F"/>
              </a:clrFrom>
              <a:clrTo>
                <a:srgbClr val="C2CA8F">
                  <a:alpha val="0"/>
                </a:srgbClr>
              </a:clrTo>
            </a:clrChange>
          </a:blip>
          <a:stretch>
            <a:fillRect/>
          </a:stretch>
        </p:blipFill>
        <p:spPr>
          <a:xfrm rot="2755970">
            <a:off x="4504792" y="29670"/>
            <a:ext cx="3588045" cy="7146032"/>
          </a:xfrm>
          <a:prstGeom prst="ellipse">
            <a:avLst/>
          </a:prstGeom>
        </p:spPr>
      </p:pic>
      <p:pic>
        <p:nvPicPr>
          <p:cNvPr id="5" name="Image 4" descr="9f572a30f9dfc1f5dad4b488aad2aa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741105">
            <a:off x="4143731" y="1442995"/>
            <a:ext cx="3600400" cy="5400600"/>
          </a:xfrm>
          <a:prstGeom prst="ellipse">
            <a:avLst/>
          </a:prstGeom>
        </p:spPr>
      </p:pic>
      <p:pic>
        <p:nvPicPr>
          <p:cNvPr id="6" name="Image 5" descr="9f572a30f9dfc1f5dad4b488aad2aa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9969164">
            <a:off x="1042792" y="1522928"/>
            <a:ext cx="3600400" cy="4911722"/>
          </a:xfrm>
          <a:prstGeom prst="ellipse">
            <a:avLst/>
          </a:prstGeo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7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4983 0.02821 C 0.07118 0.02312 0.10434 0.01919 0.1217 0.04324 C 0.1474 0.07863 0.14896 0.13228 0.12448 0.16374 C 0.11667 0.17391 0.10729 0.18039 0.0967 0.18293 C 0.0974 0.18409 -0.0809 0.19658 -0.08177 0.19773 C -0.0809 0.19658 -0.06528 -0.04024 -0.06441 -0.03932 C -0.06215 -0.05342 -0.05694 -0.06568 -0.04913 -0.07563 C -0.02465 -0.10731 0.01545 -0.10338 0.04201 -0.06684 C 0.05851 -0.04394 0.05451 0.00023 0.04983 0.02821 Z " pathEditMode="relative" rAng="2763173" ptsTypes="fffffffff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" y="65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95 0.00786 C -0.02413 -0.02059 -0.01528 -0.06337 0.00764 -0.07678 C 0.04149 -0.09667 0.07969 -0.07979 0.0934 -0.03839 C 0.09774 -0.02498 0.09913 -0.0111 0.09722 0.00323 C 0.09809 0.00254 0.04514 0.22964 0.04566 0.23103 C 0.04514 0.22964 -0.11615 0.12789 -0.11528 0.12719 C -0.12431 0.11956 -0.13108 0.10869 -0.13559 0.09551 C -0.14913 0.05388 -0.13247 0.00508 -0.09775 -0.01527 C -0.0757 -0.02822 -0.04618 -0.00787 -0.02795 0.00786 Z " pathEditMode="relative" rAng="-1420166" ptsTypes="fffffffff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" y="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2f67bfaf6ebdf890cafadb54682df1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1556792"/>
            <a:ext cx="5616624" cy="3657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 2" descr="7e8203488022cc6507db495a62e200fe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0"/>
            <a:ext cx="2621280" cy="666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ulip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800308">
            <a:off x="-243815" y="2993404"/>
            <a:ext cx="4572000" cy="3529934"/>
          </a:xfrm>
          <a:prstGeom prst="ellipse">
            <a:avLst/>
          </a:prstGeom>
        </p:spPr>
      </p:pic>
      <p:pic>
        <p:nvPicPr>
          <p:cNvPr id="5" name="Image 4" descr="tuli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880124">
            <a:off x="4616462" y="266000"/>
            <a:ext cx="4572000" cy="3391849"/>
          </a:xfrm>
          <a:prstGeom prst="ellipse">
            <a:avLst/>
          </a:prstGeom>
        </p:spPr>
      </p:pic>
      <p:pic>
        <p:nvPicPr>
          <p:cNvPr id="6" name="Image 5" descr="tulip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8763293">
            <a:off x="4427984" y="3356992"/>
            <a:ext cx="4572000" cy="3040380"/>
          </a:xfrm>
          <a:prstGeom prst="ellipse">
            <a:avLst/>
          </a:prstGeom>
        </p:spPr>
      </p:pic>
      <p:pic>
        <p:nvPicPr>
          <p:cNvPr id="7" name="Image 6" descr="tulip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3399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0455128">
            <a:off x="-7253" y="156584"/>
            <a:ext cx="4572000" cy="3477147"/>
          </a:xfrm>
          <a:prstGeom prst="ellipse">
            <a:avLst/>
          </a:prstGeom>
        </p:spPr>
      </p:pic>
      <p:pic>
        <p:nvPicPr>
          <p:cNvPr id="8" name="Image 7" descr="6f0bb2375097ddcc5e65e4c62bb2f093[1]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24280F"/>
              </a:clrFrom>
              <a:clrTo>
                <a:srgbClr val="24280F">
                  <a:alpha val="0"/>
                </a:srgbClr>
              </a:clrTo>
            </a:clrChange>
          </a:blip>
          <a:srcRect t="14667" r="-1724" b="6667"/>
          <a:stretch>
            <a:fillRect/>
          </a:stretch>
        </p:blipFill>
        <p:spPr>
          <a:xfrm>
            <a:off x="2339752" y="1772816"/>
            <a:ext cx="4248472" cy="424847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F2FA9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BE3DF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572dc9de0165ed1ca02e8b6ef8710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604448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01f6b4a8613c3fa0c75e6f803c4d57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0"/>
            <a:ext cx="4176464" cy="6669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 descr="093aa5d2493e33f33d014317b4938efd[1].jpg"/>
          <p:cNvPicPr>
            <a:picLocks noChangeAspect="1"/>
          </p:cNvPicPr>
          <p:nvPr/>
        </p:nvPicPr>
        <p:blipFill>
          <a:blip r:embed="rId3" cstate="print"/>
          <a:srcRect l="3938" t="6004"/>
          <a:stretch>
            <a:fillRect/>
          </a:stretch>
        </p:blipFill>
        <p:spPr>
          <a:xfrm>
            <a:off x="4572000" y="188640"/>
            <a:ext cx="4392488" cy="6336704"/>
          </a:xfrm>
          <a:prstGeom prst="ellipse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31750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.jpg"/>
          <p:cNvPicPr>
            <a:picLocks noChangeAspect="1"/>
          </p:cNvPicPr>
          <p:nvPr/>
        </p:nvPicPr>
        <p:blipFill>
          <a:blip r:embed="rId2" cstate="print"/>
          <a:srcRect b="337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c6797bd97002af882dcc28bf422bc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340768"/>
            <a:ext cx="3962400" cy="4579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 2" descr="754d7633b35c3342076ce2d3330da98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88640"/>
            <a:ext cx="4297680" cy="6446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rint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.jpg"/>
          <p:cNvPicPr>
            <a:picLocks noChangeAspect="1"/>
          </p:cNvPicPr>
          <p:nvPr/>
        </p:nvPicPr>
        <p:blipFill>
          <a:blip r:embed="rId2" cstate="print"/>
          <a:srcRect b="71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3.jpg"/>
          <p:cNvPicPr>
            <a:picLocks noChangeAspect="1"/>
          </p:cNvPicPr>
          <p:nvPr/>
        </p:nvPicPr>
        <p:blipFill>
          <a:blip r:embed="rId2" cstate="print"/>
          <a:srcRect b="467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j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fb7c2296d812e75f71f77f1e2e110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260648"/>
            <a:ext cx="4608512" cy="6192688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3" name="Image 2" descr="cee83545dad07d610fb04d3b9fe6c94a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04664"/>
            <a:ext cx="4139952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c774dc8f18acd20d811161bdd1991b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784887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7f0ebda9c5afcba8ea5ff48b97f052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verny c mon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980728"/>
            <a:ext cx="4176464" cy="5877272"/>
          </a:xfrm>
          <a:prstGeom prst="rect">
            <a:avLst/>
          </a:prstGeom>
        </p:spPr>
      </p:pic>
      <p:pic>
        <p:nvPicPr>
          <p:cNvPr id="3" name="Image 2" descr="giverny.jpg"/>
          <p:cNvPicPr>
            <a:picLocks noChangeAspect="1"/>
          </p:cNvPicPr>
          <p:nvPr/>
        </p:nvPicPr>
        <p:blipFill>
          <a:blip r:embed="rId3" cstate="print"/>
          <a:srcRect b="3843"/>
          <a:stretch>
            <a:fillRect/>
          </a:stretch>
        </p:blipFill>
        <p:spPr>
          <a:xfrm>
            <a:off x="4572000" y="925960"/>
            <a:ext cx="4392488" cy="59320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269" y="0"/>
            <a:ext cx="7659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Maison de Monet Giverny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be6f311a0e080f42b24115a7d51643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260648"/>
            <a:ext cx="4608512" cy="6408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3" name="Image 2" descr="5ad1dff80efa94c186515488c5e51ec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260648"/>
            <a:ext cx="4248472" cy="63367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97fa9305867783520cfb6f09ada50d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4" name="Image 3" descr="cd2aea00cbe611ffec0f44f6b8573d21[1].jpg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5" name="Image 4" descr="cd2aea00cbe611ffec0f44f6b8573d2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6" name="Image 5" descr="597fa9305867783520cfb6f09ada50d0[1]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3399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9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BDFA"/>
              </a:clrFrom>
              <a:clrTo>
                <a:srgbClr val="FFBDFA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9512" y="5733256"/>
            <a:ext cx="2986793" cy="682696"/>
          </a:xfrm>
          <a:prstGeom prst="rect">
            <a:avLst/>
          </a:prstGeom>
        </p:spPr>
      </p:pic>
      <p:pic>
        <p:nvPicPr>
          <p:cNvPr id="3" name="Image 2" descr="crea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5229200"/>
            <a:ext cx="4193702" cy="844592"/>
          </a:xfrm>
          <a:prstGeom prst="rect">
            <a:avLst/>
          </a:prstGeom>
        </p:spPr>
      </p:pic>
      <p:pic>
        <p:nvPicPr>
          <p:cNvPr id="4" name="Image 3" descr="06c13f2f18709a6944419f35abbcdaf9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692696"/>
            <a:ext cx="2688332" cy="2088232"/>
          </a:xfrm>
          <a:prstGeom prst="ellipse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Image 5" descr="eb377ba17c97fcd572962319b4ad4d68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363667">
            <a:off x="927021" y="3422775"/>
            <a:ext cx="1302009" cy="1483360"/>
          </a:xfrm>
          <a:prstGeom prst="ellipse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652120" y="188640"/>
            <a:ext cx="33073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12 03 2016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Image 8" descr="1293b293c7ccf4f5e9b141a95ffb395d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88" y="2060848"/>
            <a:ext cx="3048000" cy="2286000"/>
          </a:xfrm>
          <a:prstGeom prst="ellipse">
            <a:avLst/>
          </a:prstGeom>
        </p:spPr>
      </p:pic>
    </p:spTree>
  </p:cSld>
  <p:clrMapOvr>
    <a:masterClrMapping/>
  </p:clrMapOvr>
  <p:transition advClick="0" advTm="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15</Words>
  <Application>Microsoft Office PowerPoint</Application>
  <PresentationFormat>Affichage à l'écran (4:3)</PresentationFormat>
  <Paragraphs>7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Edwige</dc:creator>
  <cp:lastModifiedBy>Edwige</cp:lastModifiedBy>
  <cp:revision>23</cp:revision>
  <dcterms:created xsi:type="dcterms:W3CDTF">2016-03-11T06:08:56Z</dcterms:created>
  <dcterms:modified xsi:type="dcterms:W3CDTF">2016-03-13T06:59:12Z</dcterms:modified>
</cp:coreProperties>
</file>