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"/>
  </p:notesMasterIdLst>
  <p:sldIdLst>
    <p:sldId id="256" r:id="rId2"/>
    <p:sldId id="259" r:id="rId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66CC"/>
    <a:srgbClr val="FF3300"/>
    <a:srgbClr val="008000"/>
    <a:srgbClr val="FFCC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72F7430-86AF-43F4-A766-AC480FB4CDB6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850440-5A1F-43DF-B3A3-E1EFC39988E6}" type="slidenum">
              <a:rPr lang="fr-FR"/>
              <a:pPr/>
              <a:t>1</a:t>
            </a:fld>
            <a:endParaRPr lang="fr-FR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9FFFFD-FFB0-4327-9BBC-E8F493668DE8}" type="slidenum">
              <a:rPr lang="fr-FR"/>
              <a:pPr/>
              <a:t>2</a:t>
            </a:fld>
            <a:endParaRPr lang="fr-FR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r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6" name="Espace réservé de la dat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20A15F-1987-422A-9B40-74B98B4A1D5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7" name="Espace réservé du conten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0CDE36-AF86-4FE3-92D0-95327ECE8DE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0516-DE12-431A-A654-F238620AF10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E57C-14A4-4BDF-892C-C89F572008A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r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48C7975-C603-4BB9-9219-3721CAAF71B2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45E2C-079F-4C87-B96F-CE89C01D17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4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9BCB6-A279-4471-A1CF-03FE17925E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C3FA8-8256-45F1-9304-E5B4C7E9974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ED08-3F12-4124-8511-06F333FBF62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C06F2-27DE-48DA-9F2B-B75368AF08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613B4-EC2F-4B77-8FB9-6CDF901311D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56E6072-5F69-4F3C-967D-1A7678EB7B3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3" Type="http://schemas.openxmlformats.org/officeDocument/2006/relationships/audio" Target="../media/audio2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image" Target="../media/image4.gif"/><Relationship Id="rId9" Type="http://schemas.openxmlformats.org/officeDocument/2006/relationships/audio" Target="../media/audio7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515100" y="6157913"/>
            <a:ext cx="2665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b="1" i="1">
                <a:solidFill>
                  <a:schemeClr val="bg1"/>
                </a:solidFill>
              </a:rPr>
              <a:t>Cliquez pour choisir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491880" y="5229200"/>
            <a:ext cx="4032250" cy="36671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b="1" i="1" dirty="0">
                <a:solidFill>
                  <a:schemeClr val="bg1"/>
                </a:solidFill>
              </a:rPr>
              <a:t>Vous écoutez : Le tango bleu</a:t>
            </a:r>
          </a:p>
        </p:txBody>
      </p:sp>
      <p:pic>
        <p:nvPicPr>
          <p:cNvPr id="10" name="Image 9" descr="aazert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188640"/>
            <a:ext cx="8928991" cy="6480720"/>
          </a:xfrm>
          <a:prstGeom prst="rect">
            <a:avLst/>
          </a:prstGeom>
          <a:ln w="2286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/>
          <p:cNvSpPr txBox="1"/>
          <p:nvPr/>
        </p:nvSpPr>
        <p:spPr>
          <a:xfrm rot="20834145">
            <a:off x="618743" y="3743031"/>
            <a:ext cx="3546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ln w="12700">
                  <a:solidFill>
                    <a:srgbClr val="8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Handwriting" pitchFamily="66" charset="0"/>
              </a:rPr>
              <a:t>Proposé par CréaDF</a:t>
            </a:r>
            <a:endParaRPr lang="fr-FR" sz="2400" b="1" dirty="0">
              <a:ln w="12700">
                <a:solidFill>
                  <a:srgbClr val="80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>
    <p:sndAc>
      <p:stSnd>
        <p:snd r:embed="rId3" name="Tango bleu-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250825" y="2133600"/>
            <a:ext cx="3457575" cy="25923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9227" name="Picture 11" descr="CD-Rom">
            <a:hlinkClick r:id="" action="ppaction://noaction" highlightClick="1">
              <a:snd r:embed="rId3" name="Yo no sé porque te quiero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6099175"/>
            <a:ext cx="819150" cy="552450"/>
          </a:xfrm>
          <a:prstGeom prst="rect">
            <a:avLst/>
          </a:prstGeom>
          <a:noFill/>
        </p:spPr>
      </p:pic>
      <p:pic>
        <p:nvPicPr>
          <p:cNvPr id="9228" name="Picture 12" descr="CD-Rom">
            <a:hlinkClick r:id="" action="ppaction://noaction" highlightClick="1">
              <a:snd r:embed="rId5" name="Barrios-c.wav"/>
            </a:hlinkClick>
            <a:hlinkHover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914400"/>
            <a:ext cx="819150" cy="552450"/>
          </a:xfrm>
          <a:prstGeom prst="rect">
            <a:avLst/>
          </a:prstGeom>
          <a:noFill/>
        </p:spPr>
      </p:pic>
      <p:pic>
        <p:nvPicPr>
          <p:cNvPr id="9229" name="Picture 13" descr="CD-Rom">
            <a:hlinkClick r:id="" action="ppaction://noaction" highlightClick="1">
              <a:snd r:embed="rId6" name="Violetta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1479550"/>
            <a:ext cx="819150" cy="552450"/>
          </a:xfrm>
          <a:prstGeom prst="rect">
            <a:avLst/>
          </a:prstGeom>
          <a:noFill/>
        </p:spPr>
      </p:pic>
      <p:pic>
        <p:nvPicPr>
          <p:cNvPr id="9230" name="Picture 14" descr="CD-Rom">
            <a:hlinkClick r:id="" action="ppaction://noaction" highlightClick="1">
              <a:snd r:embed="rId7" name="Adios muchachos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5522913"/>
            <a:ext cx="819150" cy="552450"/>
          </a:xfrm>
          <a:prstGeom prst="rect">
            <a:avLst/>
          </a:prstGeom>
          <a:noFill/>
        </p:spPr>
      </p:pic>
      <p:pic>
        <p:nvPicPr>
          <p:cNvPr id="9231" name="Picture 15" descr="CD-Rom">
            <a:hlinkClick r:id="" action="ppaction://noaction" highlightClick="1">
              <a:snd r:embed="rId8" name="La paloma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3795713"/>
            <a:ext cx="819150" cy="552450"/>
          </a:xfrm>
          <a:prstGeom prst="rect">
            <a:avLst/>
          </a:prstGeom>
          <a:noFill/>
        </p:spPr>
      </p:pic>
      <p:pic>
        <p:nvPicPr>
          <p:cNvPr id="9232" name="Picture 16" descr="CD-Rom">
            <a:hlinkClick r:id="" action="ppaction://noaction" highlightClick="1">
              <a:snd r:embed="rId9" name="Le plus beau tango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4370388"/>
            <a:ext cx="819150" cy="552450"/>
          </a:xfrm>
          <a:prstGeom prst="rect">
            <a:avLst/>
          </a:prstGeom>
          <a:noFill/>
        </p:spPr>
      </p:pic>
      <p:pic>
        <p:nvPicPr>
          <p:cNvPr id="9233" name="Picture 17" descr="CD-Rom">
            <a:hlinkClick r:id="" action="ppaction://noaction" highlightClick="1">
              <a:snd r:embed="rId10" name="Jalousie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2643188"/>
            <a:ext cx="819150" cy="552450"/>
          </a:xfrm>
          <a:prstGeom prst="rect">
            <a:avLst/>
          </a:prstGeom>
          <a:noFill/>
        </p:spPr>
      </p:pic>
      <p:pic>
        <p:nvPicPr>
          <p:cNvPr id="9234" name="Picture 18" descr="CD-Rom">
            <a:hlinkClick r:id="" action="ppaction://noaction" highlightClick="1">
              <a:snd r:embed="rId11" name="La cumparsita-1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4946650"/>
            <a:ext cx="819150" cy="552450"/>
          </a:xfrm>
          <a:prstGeom prst="rect">
            <a:avLst/>
          </a:prstGeom>
          <a:noFill/>
        </p:spPr>
      </p:pic>
      <p:pic>
        <p:nvPicPr>
          <p:cNvPr id="9235" name="Picture 19" descr="CD-Rom">
            <a:hlinkClick r:id="" action="ppaction://noaction" highlightClick="1">
              <a:snd r:embed="rId12" name="Rosario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5713" y="2066925"/>
            <a:ext cx="819150" cy="552450"/>
          </a:xfrm>
          <a:prstGeom prst="rect">
            <a:avLst/>
          </a:prstGeom>
          <a:noFill/>
        </p:spPr>
      </p:pic>
      <p:pic>
        <p:nvPicPr>
          <p:cNvPr id="9236" name="Picture 20" descr="CD-Rom">
            <a:hlinkClick r:id="" action="ppaction://noaction" highlightClick="1">
              <a:snd r:embed="rId13" name="Caminito-c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4125" y="3219450"/>
            <a:ext cx="819150" cy="552450"/>
          </a:xfrm>
          <a:prstGeom prst="rect">
            <a:avLst/>
          </a:prstGeom>
          <a:noFill/>
        </p:spPr>
      </p:pic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5724525" y="981075"/>
            <a:ext cx="1439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 dirty="0">
                <a:solidFill>
                  <a:schemeClr val="accent2"/>
                </a:solidFill>
              </a:rPr>
              <a:t>Barrios</a:t>
            </a: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5435600" y="2133600"/>
            <a:ext cx="1728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Rosario</a:t>
            </a:r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5435600" y="1557338"/>
            <a:ext cx="172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Violetta</a:t>
            </a:r>
          </a:p>
        </p:txBody>
      </p:sp>
      <p:sp>
        <p:nvSpPr>
          <p:cNvPr id="9243" name="Text Box 27"/>
          <p:cNvSpPr txBox="1">
            <a:spLocks noChangeArrowheads="1"/>
          </p:cNvSpPr>
          <p:nvPr/>
        </p:nvSpPr>
        <p:spPr bwMode="auto">
          <a:xfrm>
            <a:off x="5867400" y="3284538"/>
            <a:ext cx="1296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Caminito</a:t>
            </a:r>
          </a:p>
        </p:txBody>
      </p:sp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5219700" y="2708275"/>
            <a:ext cx="19446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Jalousie</a:t>
            </a:r>
          </a:p>
        </p:txBody>
      </p:sp>
      <p:sp>
        <p:nvSpPr>
          <p:cNvPr id="9245" name="Text Box 29"/>
          <p:cNvSpPr txBox="1">
            <a:spLocks noChangeArrowheads="1"/>
          </p:cNvSpPr>
          <p:nvPr/>
        </p:nvSpPr>
        <p:spPr bwMode="auto">
          <a:xfrm>
            <a:off x="5364163" y="3860800"/>
            <a:ext cx="1800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La paloma</a:t>
            </a:r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4787900" y="4402138"/>
            <a:ext cx="2374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Le plus beau</a:t>
            </a:r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4572000" y="5589588"/>
            <a:ext cx="25923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Adios muchachos</a:t>
            </a:r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3635375" y="6165850"/>
            <a:ext cx="3529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Yo no sé porque te quiero</a:t>
            </a:r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4716463" y="5013325"/>
            <a:ext cx="2447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 b="1" i="1">
                <a:solidFill>
                  <a:schemeClr val="accent2"/>
                </a:solidFill>
              </a:rPr>
              <a:t>La cumparsita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83568" y="404664"/>
            <a:ext cx="65453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Cliquez sur un CD et écoutez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6" name="Image 35" descr="Sans titre 1qsd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flipH="1">
            <a:off x="179512" y="1412776"/>
            <a:ext cx="5220072" cy="47053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menade">
  <a:themeElements>
    <a:clrScheme name="Promenad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romenad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</TotalTime>
  <Words>40</Words>
  <Application>Microsoft Office PowerPoint</Application>
  <PresentationFormat>Affichage à l'écran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4" baseType="lpstr">
      <vt:lpstr>Arial</vt:lpstr>
      <vt:lpstr>Promenade</vt:lpstr>
      <vt:lpstr>Diapositive 1</vt:lpstr>
      <vt:lpstr>Diapositive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Standard</dc:creator>
  <cp:lastModifiedBy>Standard</cp:lastModifiedBy>
  <cp:revision>1</cp:revision>
  <dcterms:created xsi:type="dcterms:W3CDTF">2015-11-29T14:59:46Z</dcterms:created>
  <dcterms:modified xsi:type="dcterms:W3CDTF">2015-11-29T15:20:44Z</dcterms:modified>
</cp:coreProperties>
</file>