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67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78" r:id="rId14"/>
    <p:sldId id="379" r:id="rId15"/>
    <p:sldId id="380" r:id="rId16"/>
    <p:sldId id="381" r:id="rId17"/>
    <p:sldId id="382" r:id="rId18"/>
    <p:sldId id="383" r:id="rId19"/>
    <p:sldId id="384" r:id="rId20"/>
    <p:sldId id="385" r:id="rId21"/>
    <p:sldId id="386" r:id="rId22"/>
    <p:sldId id="387" r:id="rId23"/>
    <p:sldId id="388" r:id="rId24"/>
    <p:sldId id="389" r:id="rId25"/>
    <p:sldId id="390" r:id="rId26"/>
    <p:sldId id="391" r:id="rId27"/>
    <p:sldId id="392" r:id="rId28"/>
    <p:sldId id="393" r:id="rId29"/>
    <p:sldId id="394" r:id="rId30"/>
    <p:sldId id="395" r:id="rId31"/>
    <p:sldId id="396" r:id="rId32"/>
    <p:sldId id="397" r:id="rId33"/>
    <p:sldId id="398" r:id="rId34"/>
    <p:sldId id="399" r:id="rId35"/>
    <p:sldId id="400" r:id="rId36"/>
    <p:sldId id="401" r:id="rId37"/>
    <p:sldId id="402" r:id="rId38"/>
    <p:sldId id="403" r:id="rId39"/>
    <p:sldId id="404" r:id="rId40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4EC0B-CAA6-4556-8CD5-233F8DFAB29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09112595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BF117-7452-41DB-BD7C-33927E70145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91928194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FAEB0-99FD-47B9-9FB8-7CC0602E9D0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12667366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EE66F-218A-4C13-BF39-8596514E5FF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83220012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0D053-C018-4524-B903-23B643F665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1328942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BC555-B426-4D81-834B-607B98FE664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1399289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90A77-32CB-4D73-9784-59B2FD2BBD2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04548663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E136F-AEB7-48AB-8DC9-CBF9FCB83D2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7778335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895AA-227D-486E-9AE3-9F9C1111B8A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2416206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4E7D2-1AB1-4EDF-9B37-44391E16204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01424183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71FF5-6DF2-4948-97AA-4EE02AAB57E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9191325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C5C7C5-A866-44A7-AA55-CE5A88D5791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534911"/>
      </p:ext>
    </p:extLst>
  </p:cSld>
  <p:clrMapOvr>
    <a:masterClrMapping/>
  </p:clrMapOvr>
  <p:transition spd="med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D0414-B6B2-4803-9D09-2FA4FBEBA2F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035073"/>
      </p:ext>
    </p:extLst>
  </p:cSld>
  <p:clrMapOvr>
    <a:masterClrMapping/>
  </p:clrMapOvr>
  <p:transition spd="med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0B175-69D3-40B0-8981-908268EA77D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775837"/>
      </p:ext>
    </p:extLst>
  </p:cSld>
  <p:clrMapOvr>
    <a:masterClrMapping/>
  </p:clrMapOvr>
  <p:transition spd="med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B1005-40FB-48B4-9A0F-93F4340E28B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420336"/>
      </p:ext>
    </p:extLst>
  </p:cSld>
  <p:clrMapOvr>
    <a:masterClrMapping/>
  </p:clrMapOvr>
  <p:transition spd="med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DA5658-1373-4F19-96F8-292B28928B5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124439"/>
      </p:ext>
    </p:extLst>
  </p:cSld>
  <p:clrMapOvr>
    <a:masterClrMapping/>
  </p:clrMapOvr>
  <p:transition spd="med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A313A-5F97-4E06-ACF4-9B52DCD7D94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742269"/>
      </p:ext>
    </p:extLst>
  </p:cSld>
  <p:clrMapOvr>
    <a:masterClrMapping/>
  </p:clrMapOvr>
  <p:transition spd="med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F08FB4-9005-4849-A038-F31FA0431B6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775254"/>
      </p:ext>
    </p:extLst>
  </p:cSld>
  <p:clrMapOvr>
    <a:masterClrMapping/>
  </p:clrMapOvr>
  <p:transition spd="med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59664-4220-4F4A-8760-15A38BB4A85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486699"/>
      </p:ext>
    </p:extLst>
  </p:cSld>
  <p:clrMapOvr>
    <a:masterClrMapping/>
  </p:clrMapOvr>
  <p:transition spd="med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C2B9EC-2EBC-494A-9073-0D71A7FB211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42230"/>
      </p:ext>
    </p:extLst>
  </p:cSld>
  <p:clrMapOvr>
    <a:masterClrMapping/>
  </p:clrMapOvr>
  <p:transition spd="med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1857DA-C6A8-41C4-A1BD-4815D31F17C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113419"/>
      </p:ext>
    </p:extLst>
  </p:cSld>
  <p:clrMapOvr>
    <a:masterClrMapping/>
  </p:clrMapOvr>
  <p:transition spd="med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712AD-5D02-4E54-B3B6-543A5C7148C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866698"/>
      </p:ext>
    </p:extLst>
  </p:cSld>
  <p:clrMapOvr>
    <a:masterClrMapping/>
  </p:clrMapOvr>
  <p:transition spd="med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0698ADC-D52D-4664-A2F8-8E98EE891CF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7E4F24-946B-44E7-A3B3-FF92A2BDA4F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363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  <p:pic>
        <p:nvPicPr>
          <p:cNvPr id="5" name="Picture 2" descr="F:\-        per next  Printemps\c7fe83d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603448"/>
            <a:ext cx="9921019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      per next  Printemps\12032209580484356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1625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sellaDiTesto 24"/>
          <p:cNvSpPr txBox="1">
            <a:spLocks noChangeArrowheads="1"/>
          </p:cNvSpPr>
          <p:nvPr/>
        </p:nvSpPr>
        <p:spPr bwMode="auto">
          <a:xfrm>
            <a:off x="323850" y="6308725"/>
            <a:ext cx="31432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sz="2000" dirty="0" err="1" smtClean="0">
                <a:solidFill>
                  <a:srgbClr val="FFFFFF"/>
                </a:solidFill>
                <a:latin typeface="Forte" pitchFamily="66" charset="0"/>
              </a:rPr>
              <a:t>Avancement</a:t>
            </a:r>
            <a:r>
              <a:rPr lang="it-IT" altLang="it-IT" sz="2000" dirty="0" smtClean="0">
                <a:solidFill>
                  <a:srgbClr val="FFFFFF"/>
                </a:solidFill>
                <a:latin typeface="Forte" pitchFamily="66" charset="0"/>
              </a:rPr>
              <a:t> </a:t>
            </a:r>
            <a:r>
              <a:rPr lang="it-IT" altLang="it-IT" sz="2000" dirty="0" err="1" smtClean="0">
                <a:solidFill>
                  <a:srgbClr val="FFFFFF"/>
                </a:solidFill>
                <a:latin typeface="Forte" pitchFamily="66" charset="0"/>
              </a:rPr>
              <a:t>automatique</a:t>
            </a:r>
            <a:endParaRPr lang="it-IT" altLang="it-IT" sz="2000" dirty="0">
              <a:solidFill>
                <a:srgbClr val="FFFFFF"/>
              </a:solidFill>
              <a:latin typeface="Forte" pitchFamily="66" charset="0"/>
            </a:endParaRPr>
          </a:p>
        </p:txBody>
      </p:sp>
      <p:pic>
        <p:nvPicPr>
          <p:cNvPr id="8" name="Picture 4" descr="musinotes4122223234"/>
          <p:cNvPicPr>
            <a:picLocks noChangeAspect="1" noChangeArrowheads="1" noCrop="1"/>
          </p:cNvPicPr>
          <p:nvPr/>
        </p:nvPicPr>
        <p:blipFill>
          <a:blip r:embed="rId5">
            <a:lum brigh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142" y="7245424"/>
            <a:ext cx="4038600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19" descr="P6201208-lcs"/>
          <p:cNvSpPr>
            <a:spLocks noChangeArrowheads="1" noChangeShapeType="1" noTextEdit="1"/>
          </p:cNvSpPr>
          <p:nvPr/>
        </p:nvSpPr>
        <p:spPr bwMode="auto">
          <a:xfrm rot="19960727">
            <a:off x="399060" y="667779"/>
            <a:ext cx="3560291" cy="106580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4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Monotype Corsiva"/>
              </a:rPr>
              <a:t>Fleurs</a:t>
            </a:r>
            <a:r>
              <a:rPr lang="it-IT" sz="4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Monotype Corsiva"/>
              </a:rPr>
              <a:t> de </a:t>
            </a:r>
            <a:r>
              <a:rPr lang="it-IT" sz="44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Monotype Corsiva"/>
              </a:rPr>
              <a:t>printemps</a:t>
            </a:r>
            <a:endParaRPr lang="it-IT" sz="4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0">
                <a:blip r:embed="rId6"/>
                <a:srcRect/>
                <a:stretch>
                  <a:fillRect/>
                </a:stretch>
              </a:blipFill>
              <a:latin typeface="Monotype Corsiva"/>
            </a:endParaRPr>
          </a:p>
        </p:txBody>
      </p:sp>
      <p:pic>
        <p:nvPicPr>
          <p:cNvPr id="2" name="Picture 2" descr="F:\-  0  FOTOSHOP\0_124c6e_364d0691_L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992" y="5070535"/>
            <a:ext cx="28575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251901"/>
      </p:ext>
    </p:extLst>
  </p:cSld>
  <p:clrMapOvr>
    <a:masterClrMapping/>
  </p:clrMapOvr>
  <p:transition spd="med" advTm="12000">
    <p:sndAc>
      <p:stSnd loop="1">
        <p:snd r:embed="rId2" name="fleurs_de_printemps - A. Rieu 4.3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13" descr="P6110541-scl"/>
          <p:cNvSpPr>
            <a:spLocks noChangeArrowheads="1"/>
          </p:cNvSpPr>
          <p:nvPr/>
        </p:nvSpPr>
        <p:spPr bwMode="auto">
          <a:xfrm>
            <a:off x="755650" y="549647"/>
            <a:ext cx="7632700" cy="575907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altLang="it-IT" sz="2400" ker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90388-lcf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053045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118-lcs-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70117-lcs-le"/>
          <p:cNvSpPr>
            <a:spLocks noChangeArrowheads="1"/>
          </p:cNvSpPr>
          <p:nvPr/>
        </p:nvSpPr>
        <p:spPr bwMode="auto">
          <a:xfrm>
            <a:off x="727844" y="549275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96264" name="Rectangle 8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500812"/>
      </p:ext>
    </p:extLst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62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144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537796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121-lcs-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70114-lcs"/>
          <p:cNvSpPr>
            <a:spLocks noChangeArrowheads="1"/>
          </p:cNvSpPr>
          <p:nvPr/>
        </p:nvSpPr>
        <p:spPr bwMode="auto">
          <a:xfrm>
            <a:off x="755650" y="567953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187424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1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132-l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533394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136-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70134-cs-500"/>
          <p:cNvSpPr>
            <a:spLocks noChangeArrowheads="1"/>
          </p:cNvSpPr>
          <p:nvPr/>
        </p:nvSpPr>
        <p:spPr bwMode="auto">
          <a:xfrm>
            <a:off x="395288" y="260350"/>
            <a:ext cx="4895850" cy="37433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" name="Rectangle 13" descr="P6070135-cs-500"/>
          <p:cNvSpPr>
            <a:spLocks noChangeArrowheads="1"/>
          </p:cNvSpPr>
          <p:nvPr/>
        </p:nvSpPr>
        <p:spPr bwMode="auto">
          <a:xfrm>
            <a:off x="3851275" y="2852738"/>
            <a:ext cx="4895850" cy="37433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79880" name="Rectangle 8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162655"/>
      </p:ext>
    </p:extLst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5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5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 animBg="1"/>
      <p:bldP spid="2" grpId="0" animBg="1"/>
      <p:bldP spid="3" grpId="0" animBg="1"/>
      <p:bldP spid="7988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20567-l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093626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90386-lcsle"/>
          <p:cNvSpPr>
            <a:spLocks noChangeArrowheads="1"/>
          </p:cNvSpPr>
          <p:nvPr/>
        </p:nvSpPr>
        <p:spPr bwMode="auto">
          <a:xfrm>
            <a:off x="76510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70139-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" name="Rectangle 13" descr="P6070161-lcs"/>
          <p:cNvSpPr>
            <a:spLocks noChangeArrowheads="1"/>
          </p:cNvSpPr>
          <p:nvPr/>
        </p:nvSpPr>
        <p:spPr bwMode="auto">
          <a:xfrm>
            <a:off x="755650" y="549275"/>
            <a:ext cx="7642150" cy="57594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003238"/>
      </p:ext>
    </p:extLst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71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70902-l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93414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197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70195-csl-700"/>
          <p:cNvSpPr>
            <a:spLocks noChangeArrowheads="1"/>
          </p:cNvSpPr>
          <p:nvPr/>
        </p:nvSpPr>
        <p:spPr bwMode="auto">
          <a:xfrm>
            <a:off x="755650" y="549275"/>
            <a:ext cx="6769100" cy="50419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" name="Rectangle 13" descr="P6070196-lcfs-600"/>
          <p:cNvSpPr>
            <a:spLocks noChangeArrowheads="1"/>
          </p:cNvSpPr>
          <p:nvPr/>
        </p:nvSpPr>
        <p:spPr bwMode="auto">
          <a:xfrm>
            <a:off x="755650" y="549275"/>
            <a:ext cx="5759450" cy="42481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4" name="Rectangle 13" descr="P6070192-csl-500"/>
          <p:cNvSpPr>
            <a:spLocks noChangeArrowheads="1"/>
          </p:cNvSpPr>
          <p:nvPr/>
        </p:nvSpPr>
        <p:spPr bwMode="auto">
          <a:xfrm>
            <a:off x="755650" y="549275"/>
            <a:ext cx="4824413" cy="367188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111622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431089"/>
      </p:ext>
    </p:extLst>
  </p:cSld>
  <p:clrMapOvr>
    <a:masterClrMapping/>
  </p:clrMapOvr>
  <p:transition spd="med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116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13" descr="P6120554-lcf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240486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 descr="P6070211-lcs"/>
          <p:cNvSpPr>
            <a:spLocks noChangeArrowheads="1"/>
          </p:cNvSpPr>
          <p:nvPr/>
        </p:nvSpPr>
        <p:spPr bwMode="auto">
          <a:xfrm>
            <a:off x="788764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519595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20589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353158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90396-lcf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90395-lcf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439863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216-lcf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70217-l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009012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277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148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98018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90408-cl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90407-csle"/>
          <p:cNvSpPr>
            <a:spLocks noChangeArrowheads="1"/>
          </p:cNvSpPr>
          <p:nvPr/>
        </p:nvSpPr>
        <p:spPr bwMode="auto">
          <a:xfrm>
            <a:off x="737444" y="549275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" name="Rectangle 13" descr="P6090406-cl"/>
          <p:cNvSpPr>
            <a:spLocks noChangeArrowheads="1"/>
          </p:cNvSpPr>
          <p:nvPr/>
        </p:nvSpPr>
        <p:spPr bwMode="auto">
          <a:xfrm>
            <a:off x="737444" y="549275"/>
            <a:ext cx="7632700" cy="57594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76807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10847"/>
      </p:ext>
    </p:extLst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680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20596-slc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518682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20595-lcsle"/>
          <p:cNvSpPr>
            <a:spLocks noChangeArrowheads="1"/>
          </p:cNvSpPr>
          <p:nvPr/>
        </p:nvSpPr>
        <p:spPr bwMode="auto">
          <a:xfrm>
            <a:off x="755650" y="517649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90443-lcsle"/>
          <p:cNvSpPr>
            <a:spLocks noChangeArrowheads="1"/>
          </p:cNvSpPr>
          <p:nvPr/>
        </p:nvSpPr>
        <p:spPr bwMode="auto">
          <a:xfrm>
            <a:off x="722958" y="517649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95099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223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70875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69638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096483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90416-cs"/>
          <p:cNvSpPr>
            <a:spLocks noChangeArrowheads="1"/>
          </p:cNvSpPr>
          <p:nvPr/>
        </p:nvSpPr>
        <p:spPr bwMode="auto">
          <a:xfrm>
            <a:off x="539750" y="476250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090417-cs"/>
          <p:cNvSpPr>
            <a:spLocks noChangeArrowheads="1"/>
          </p:cNvSpPr>
          <p:nvPr/>
        </p:nvSpPr>
        <p:spPr bwMode="auto">
          <a:xfrm>
            <a:off x="827088" y="620713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" name="Rectangle 13" descr="P6090418-cs"/>
          <p:cNvSpPr>
            <a:spLocks noChangeArrowheads="1"/>
          </p:cNvSpPr>
          <p:nvPr/>
        </p:nvSpPr>
        <p:spPr bwMode="auto">
          <a:xfrm>
            <a:off x="1116013" y="836613"/>
            <a:ext cx="7632700" cy="57594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711698"/>
      </p:ext>
    </p:extLst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403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91013-csml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365826"/>
      </p:ext>
    </p:extLst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80948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170877-l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716955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656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80951-smlc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486090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20560-l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120571-lcsle-600"/>
          <p:cNvSpPr>
            <a:spLocks noChangeArrowheads="1"/>
          </p:cNvSpPr>
          <p:nvPr/>
        </p:nvSpPr>
        <p:spPr bwMode="auto">
          <a:xfrm>
            <a:off x="539750" y="404813"/>
            <a:ext cx="5759450" cy="42481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" name="Rectangle 13" descr="P6120561-lcsle-600"/>
          <p:cNvSpPr>
            <a:spLocks noChangeArrowheads="1"/>
          </p:cNvSpPr>
          <p:nvPr/>
        </p:nvSpPr>
        <p:spPr bwMode="auto">
          <a:xfrm>
            <a:off x="2771775" y="2276475"/>
            <a:ext cx="5759450" cy="42481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296394"/>
      </p:ext>
    </p:extLst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5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 animBg="1"/>
      <p:bldP spid="2" grpId="0" animBg="1"/>
      <p:bldP spid="3" grpId="0" animBg="1"/>
      <p:bldP spid="4199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231248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280878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80321-clle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140751-lcf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17447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39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91020-l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674623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231238-cacl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231239-accl"/>
          <p:cNvSpPr>
            <a:spLocks noChangeArrowheads="1"/>
          </p:cNvSpPr>
          <p:nvPr/>
        </p:nvSpPr>
        <p:spPr bwMode="auto">
          <a:xfrm>
            <a:off x="713308" y="549275"/>
            <a:ext cx="7675042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542984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65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218-lcf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543424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60824-lcsle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160823-lcsle"/>
          <p:cNvSpPr>
            <a:spLocks noChangeArrowheads="1"/>
          </p:cNvSpPr>
          <p:nvPr/>
        </p:nvSpPr>
        <p:spPr bwMode="auto">
          <a:xfrm>
            <a:off x="756022" y="556121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863684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9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140679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925753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201201-lcs"/>
          <p:cNvSpPr>
            <a:spLocks noChangeArrowheads="1"/>
          </p:cNvSpPr>
          <p:nvPr/>
        </p:nvSpPr>
        <p:spPr bwMode="auto">
          <a:xfrm>
            <a:off x="899592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Rectangle 13" descr="P6201202-lcs"/>
          <p:cNvSpPr>
            <a:spLocks noChangeArrowheads="1"/>
          </p:cNvSpPr>
          <p:nvPr/>
        </p:nvSpPr>
        <p:spPr bwMode="auto">
          <a:xfrm>
            <a:off x="899592" y="549275"/>
            <a:ext cx="7632700" cy="5759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871596"/>
      </p:ext>
    </p:extLst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63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221222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415581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13" descr="P6201208-lcs"/>
          <p:cNvSpPr>
            <a:spLocks noChangeArrowheads="1"/>
          </p:cNvSpPr>
          <p:nvPr/>
        </p:nvSpPr>
        <p:spPr bwMode="auto">
          <a:xfrm>
            <a:off x="755650" y="549275"/>
            <a:ext cx="7632700" cy="575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943978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ChangeArrowheads="1"/>
          </p:cNvSpPr>
          <p:nvPr/>
        </p:nvSpPr>
        <p:spPr bwMode="auto">
          <a:xfrm>
            <a:off x="250825" y="115888"/>
            <a:ext cx="8642350" cy="6626225"/>
          </a:xfrm>
          <a:prstGeom prst="rect">
            <a:avLst/>
          </a:prstGeom>
          <a:noFill/>
          <a:ln w="28575" cap="rnd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t-IT" kern="0" smtClean="0">
              <a:solidFill>
                <a:srgbClr val="000000"/>
              </a:solidFill>
            </a:endParaRPr>
          </a:p>
        </p:txBody>
      </p:sp>
      <p:pic>
        <p:nvPicPr>
          <p:cNvPr id="3" name="Picture 2" descr="F:\-        per next  Printemps\4ed6823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363" y="620688"/>
            <a:ext cx="3705308" cy="523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per next  Printemps\12012007225041072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450" y="1052736"/>
            <a:ext cx="4400283" cy="5867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24"/>
          <p:cNvSpPr txBox="1">
            <a:spLocks noChangeArrowheads="1"/>
          </p:cNvSpPr>
          <p:nvPr/>
        </p:nvSpPr>
        <p:spPr bwMode="auto">
          <a:xfrm>
            <a:off x="536860" y="6122865"/>
            <a:ext cx="487300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sz="1600" b="1" i="1" dirty="0" err="1" smtClean="0">
                <a:solidFill>
                  <a:srgbClr val="FFFFFF"/>
                </a:solidFill>
                <a:latin typeface="Comic Sans MS" pitchFamily="66" charset="0"/>
              </a:rPr>
              <a:t>Musique</a:t>
            </a:r>
            <a:r>
              <a:rPr lang="it-IT" altLang="it-IT" sz="1600" b="1" i="1" dirty="0" smtClean="0">
                <a:solidFill>
                  <a:srgbClr val="FFFFFF"/>
                </a:solidFill>
                <a:latin typeface="Comic Sans MS" pitchFamily="66" charset="0"/>
              </a:rPr>
              <a:t>: </a:t>
            </a:r>
            <a:r>
              <a:rPr lang="it-IT" altLang="it-IT" sz="1600" b="1" i="1" dirty="0" err="1">
                <a:solidFill>
                  <a:srgbClr val="FFFFFF"/>
                </a:solidFill>
                <a:latin typeface="Comic Sans MS" pitchFamily="66" charset="0"/>
              </a:rPr>
              <a:t>Fleurs</a:t>
            </a:r>
            <a:r>
              <a:rPr lang="it-IT" altLang="it-IT" sz="1600" b="1" i="1" dirty="0">
                <a:solidFill>
                  <a:srgbClr val="FFFFFF"/>
                </a:solidFill>
                <a:latin typeface="Comic Sans MS" pitchFamily="66" charset="0"/>
              </a:rPr>
              <a:t> de </a:t>
            </a:r>
            <a:r>
              <a:rPr lang="it-IT" altLang="it-IT" sz="1600" b="1" i="1" dirty="0" err="1">
                <a:solidFill>
                  <a:srgbClr val="FFFFFF"/>
                </a:solidFill>
                <a:latin typeface="Comic Sans MS" pitchFamily="66" charset="0"/>
              </a:rPr>
              <a:t>printemps</a:t>
            </a:r>
            <a:r>
              <a:rPr lang="it-IT" altLang="it-IT" sz="1600" b="1" i="1" dirty="0">
                <a:solidFill>
                  <a:srgbClr val="FFFFFF"/>
                </a:solidFill>
                <a:latin typeface="Comic Sans MS" pitchFamily="66" charset="0"/>
              </a:rPr>
              <a:t> - André </a:t>
            </a:r>
            <a:r>
              <a:rPr lang="it-IT" altLang="it-IT" sz="1600" b="1" i="1" dirty="0" err="1">
                <a:solidFill>
                  <a:srgbClr val="FFFFFF"/>
                </a:solidFill>
                <a:latin typeface="Comic Sans MS" pitchFamily="66" charset="0"/>
              </a:rPr>
              <a:t>Rieu</a:t>
            </a:r>
            <a:endParaRPr lang="it-IT" altLang="it-IT" sz="1600" b="1" i="1" dirty="0">
              <a:solidFill>
                <a:srgbClr val="FFFFFF"/>
              </a:solidFill>
              <a:latin typeface="Comic Sans MS" pitchFamily="66" charset="0"/>
            </a:endParaRPr>
          </a:p>
        </p:txBody>
      </p:sp>
      <p:pic>
        <p:nvPicPr>
          <p:cNvPr id="6" name="Picture 8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377" y="5132611"/>
            <a:ext cx="993775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5489946" y="5981627"/>
            <a:ext cx="1943100" cy="3296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lIns="91371" tIns="45687" rIns="91371" bIns="45687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9" name="Picture 10" descr="E:\CARLA Dati 12 dicembre 2015\CARLA Carla Acer 16-3-2014\- 0A New Pc-ACER 2 febbraio 2013\- 00 1 GIUGNO\- ARRIVAL + GIF 21 Giugno\- 0 cartelle  2012-2015 - 1 maggio\MUSICA  e FIRMA\Firma\z4eadc85c76cb6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256" y="5811715"/>
            <a:ext cx="142875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sellaDiTesto 24"/>
          <p:cNvSpPr txBox="1">
            <a:spLocks noChangeArrowheads="1"/>
          </p:cNvSpPr>
          <p:nvPr/>
        </p:nvSpPr>
        <p:spPr bwMode="auto">
          <a:xfrm>
            <a:off x="7649256" y="6046014"/>
            <a:ext cx="14398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sz="1200" i="1" dirty="0" smtClean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it-IT" altLang="it-IT" sz="1200" i="1" dirty="0" err="1" smtClean="0">
                <a:solidFill>
                  <a:srgbClr val="FF0000"/>
                </a:solidFill>
                <a:latin typeface="Comic Sans MS" pitchFamily="66" charset="0"/>
              </a:rPr>
              <a:t>Photos</a:t>
            </a:r>
            <a:r>
              <a:rPr lang="it-IT" altLang="it-IT" sz="1200" i="1" dirty="0" smtClean="0">
                <a:solidFill>
                  <a:srgbClr val="FF0000"/>
                </a:solidFill>
                <a:latin typeface="Comic Sans MS" pitchFamily="66" charset="0"/>
              </a:rPr>
              <a:t> 2008)</a:t>
            </a:r>
            <a:endParaRPr lang="it-IT" altLang="it-IT" sz="1200" i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1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23013"/>
            <a:ext cx="57467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212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1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1962</TotalTime>
  <Words>22</Words>
  <Application>Microsoft Office PowerPoint</Application>
  <PresentationFormat>Presentazione su schermo (4:3)</PresentationFormat>
  <Paragraphs>5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38</vt:i4>
      </vt:variant>
    </vt:vector>
  </HeadingPairs>
  <TitlesOfParts>
    <vt:vector size="40" baseType="lpstr">
      <vt:lpstr>1_Struttura predefinita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Bonjour le Printemps - Le reveil de la nature</dc:title>
  <dc:creator>Charlotte</dc:creator>
  <cp:lastModifiedBy>Carla</cp:lastModifiedBy>
  <cp:revision>162</cp:revision>
  <dcterms:created xsi:type="dcterms:W3CDTF">2010-03-20T17:45:16Z</dcterms:created>
  <dcterms:modified xsi:type="dcterms:W3CDTF">2016-05-10T17:35:58Z</dcterms:modified>
</cp:coreProperties>
</file>