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3"/>
  </p:notesMasterIdLst>
  <p:sldIdLst>
    <p:sldId id="256" r:id="rId3"/>
    <p:sldId id="262" r:id="rId4"/>
    <p:sldId id="257" r:id="rId5"/>
    <p:sldId id="258" r:id="rId6"/>
    <p:sldId id="263" r:id="rId7"/>
    <p:sldId id="259" r:id="rId8"/>
    <p:sldId id="260" r:id="rId9"/>
    <p:sldId id="261" r:id="rId10"/>
    <p:sldId id="268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2baNQecLjlWOwYGiKkz3Q==" hashData="k1jC03kWnRhX12DR4cKgC6HZOMsIED2dpCzLB7zS+HnNRn3BKhJ07rInmlIsimVoU/E8DTHhuRtVl5VJMzUsQ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89011" autoAdjust="0"/>
  </p:normalViewPr>
  <p:slideViewPr>
    <p:cSldViewPr>
      <p:cViewPr varScale="1">
        <p:scale>
          <a:sx n="93" d="100"/>
          <a:sy n="93" d="100"/>
        </p:scale>
        <p:origin x="76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F2EDE-4F90-441D-8A0C-66080E1A2D2C}" type="datetimeFigureOut">
              <a:rPr lang="en-US" smtClean="0"/>
              <a:pPr/>
              <a:t>5/3/2016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205C4-C7CE-4A6E-B797-390C198A979C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198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2" spcCol="182880">
            <a:noAutofit/>
          </a:bodyPr>
          <a:lstStyle/>
          <a:p>
            <a:pPr marL="228600" indent="-228600">
              <a:buFont typeface="+mj-lt"/>
              <a:buNone/>
            </a:pPr>
            <a:endParaRPr lang="en-US" sz="1200" b="0" baseline="0" dirty="0" smtClean="0">
              <a:latin typeface="+mn-lt"/>
            </a:endParaRPr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533400" y="460375"/>
            <a:ext cx="3144838" cy="2359025"/>
          </a:xfrm>
        </p:spPr>
      </p:sp>
    </p:spTree>
    <p:extLst>
      <p:ext uri="{BB962C8B-B14F-4D97-AF65-F5344CB8AC3E}">
        <p14:creationId xmlns:p14="http://schemas.microsoft.com/office/powerpoint/2010/main" val="4049342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EC73-49AA-45BC-B16C-50B32D0D6D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2040C-D3B1-42F1-A452-9128C48DC3A7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EFB3F-38F4-46E1-A929-69B8E40CCD12}" type="datetimeFigureOut">
              <a:rPr lang="fr-FR"/>
              <a:pPr>
                <a:defRPr/>
              </a:pPr>
              <a:t>03/05/2016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65E3C5-C484-49A6-A655-C6FFFE1EF5E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4962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BEC73-49AA-45BC-B16C-50B32D0D6D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5/3/2016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2040C-D3B1-42F1-A452-9128C48DC3A7}" type="slidenum">
              <a:rPr lang="en-US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gi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3568" y="836712"/>
            <a:ext cx="2438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MR FRANÇOIS HOLLANDE HONORÉ PAR…</a:t>
            </a:r>
            <a:endParaRPr lang="fr-FR" sz="3600" b="1" i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ill Sans MT Condensed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2338" y="3789040"/>
            <a:ext cx="3021596" cy="95410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800" b="1" dirty="0" smtClean="0">
                <a:ln/>
                <a:solidFill>
                  <a:schemeClr val="accent3"/>
                </a:solidFill>
              </a:rPr>
              <a:t>LES AUTOCHTONES</a:t>
            </a:r>
          </a:p>
          <a:p>
            <a:r>
              <a:rPr lang="fr-FR" sz="2800" b="1" dirty="0" smtClean="0">
                <a:ln/>
                <a:solidFill>
                  <a:schemeClr val="accent3"/>
                </a:solidFill>
              </a:rPr>
              <a:t> DES BANLIEUES</a:t>
            </a:r>
            <a:endParaRPr lang="fr-FR" sz="28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91200" y="0"/>
            <a:ext cx="21336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4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38800" y="1423061"/>
            <a:ext cx="2438400" cy="3657600"/>
          </a:xfrm>
          <a:prstGeom prst="rect">
            <a:avLst/>
          </a:prstGeom>
          <a:noFill/>
          <a:ln w="9525">
            <a:solidFill>
              <a:schemeClr val="bg1">
                <a:alpha val="3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411" y="6411831"/>
            <a:ext cx="1438275" cy="9620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452320" y="6957392"/>
            <a:ext cx="169168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836712"/>
            <a:ext cx="5046133" cy="5046133"/>
          </a:xfrm>
          <a:prstGeom prst="rect">
            <a:avLst/>
          </a:prstGeom>
        </p:spPr>
      </p:pic>
      <p:pic>
        <p:nvPicPr>
          <p:cNvPr id="6" name="belly dance music arabe darbouk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360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16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0261 -4.07956E-6 L 0.19479 -4.07956E-6 L 1.38889E-6 -4.07956E-6 " pathEditMode="relative" ptsTypes="A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  <p:bldP spid="10" grpId="0" animBg="1"/>
      <p:bldP spid="10" grpId="1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1124744"/>
            <a:ext cx="6400800" cy="4514056"/>
          </a:xfrm>
          <a:noFill/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>
                <a:ln/>
                <a:solidFill>
                  <a:schemeClr val="accent3"/>
                </a:solidFill>
              </a:rPr>
              <a:t>François hollande a été invité il y a qq jours pour prendre la parole à un important rassemblement en Seine Saint Denis dans la banlieue Parisienne . </a:t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endParaRPr lang="fr-FR" b="1" dirty="0">
              <a:ln/>
              <a:solidFill>
                <a:schemeClr val="accent3"/>
              </a:solidFill>
            </a:endParaRP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7248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548680"/>
            <a:ext cx="6400800" cy="5090120"/>
          </a:xfrm>
        </p:spPr>
        <p:txBody>
          <a:bodyPr>
            <a:normAutofit fontScale="92500" lnSpcReduction="100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>
                <a:ln/>
                <a:solidFill>
                  <a:schemeClr val="accent3"/>
                </a:solidFill>
              </a:rPr>
              <a:t/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r>
              <a:rPr lang="fr-FR" b="1" dirty="0">
                <a:ln/>
                <a:solidFill>
                  <a:schemeClr val="accent3"/>
                </a:solidFill>
              </a:rPr>
              <a:t>  </a:t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r>
              <a:rPr lang="fr-FR" b="1" dirty="0">
                <a:ln/>
                <a:solidFill>
                  <a:schemeClr val="accent3"/>
                </a:solidFill>
              </a:rPr>
              <a:t/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r>
              <a:rPr lang="fr-FR" b="1" dirty="0">
                <a:ln/>
                <a:solidFill>
                  <a:schemeClr val="accent3"/>
                </a:solidFill>
              </a:rPr>
              <a:t> </a:t>
            </a:r>
          </a:p>
          <a:p>
            <a:r>
              <a:rPr lang="fr-FR" b="1" dirty="0">
                <a:ln/>
                <a:solidFill>
                  <a:schemeClr val="accent3"/>
                </a:solidFill>
              </a:rPr>
              <a:t>Il a parlé pendant plus d’une heure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sans arrêt de </a:t>
            </a:r>
            <a:r>
              <a:rPr lang="fr-FR" b="1" dirty="0">
                <a:ln/>
                <a:solidFill>
                  <a:schemeClr val="accent3"/>
                </a:solidFill>
              </a:rPr>
              <a:t>son plan pour augmenter le niveau de vie actuel de tous les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défavorisés. </a:t>
            </a:r>
            <a:r>
              <a:rPr lang="fr-FR" b="1" dirty="0">
                <a:ln/>
                <a:solidFill>
                  <a:schemeClr val="accent3"/>
                </a:solidFill>
              </a:rPr>
              <a:t>Il leur a rappelé comment il avait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pensé régler </a:t>
            </a:r>
            <a:r>
              <a:rPr lang="fr-FR" b="1" dirty="0">
                <a:ln/>
                <a:solidFill>
                  <a:schemeClr val="accent3"/>
                </a:solidFill>
              </a:rPr>
              <a:t>tous les dossiers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en attente depuis belle lurette . </a:t>
            </a:r>
            <a:r>
              <a:rPr lang="fr-FR" b="1" dirty="0">
                <a:ln/>
                <a:solidFill>
                  <a:schemeClr val="accent3"/>
                </a:solidFill>
              </a:rPr>
              <a:t/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endParaRPr lang="fr-FR" b="1" dirty="0">
              <a:ln/>
              <a:solidFill>
                <a:schemeClr val="accent3"/>
              </a:solidFill>
            </a:endParaRP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1583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764704"/>
            <a:ext cx="6400800" cy="4874096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>
                <a:ln/>
                <a:solidFill>
                  <a:schemeClr val="accent3"/>
                </a:solidFill>
              </a:rPr>
              <a:t>Bien que M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.</a:t>
            </a:r>
            <a:r>
              <a:rPr lang="fr-FR" b="1" dirty="0">
                <a:ln/>
                <a:solidFill>
                  <a:schemeClr val="accent3"/>
                </a:solidFill>
              </a:rPr>
              <a:t> hollande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 fut </a:t>
            </a:r>
            <a:r>
              <a:rPr lang="fr-FR" b="1" dirty="0">
                <a:ln/>
                <a:solidFill>
                  <a:schemeClr val="accent3"/>
                </a:solidFill>
              </a:rPr>
              <a:t>vague sur les détails de ses plans, il semblait très enthousiaste et a parlé de manière éloquente de ses idées pour aider ses ''frères et sœurs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''. </a:t>
            </a:r>
            <a:endParaRPr lang="fr-FR" b="1" dirty="0">
              <a:ln/>
              <a:solidFill>
                <a:schemeClr val="accent3"/>
              </a:solidFill>
            </a:endParaRP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1244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1124744"/>
            <a:ext cx="6400800" cy="4514056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>
                <a:ln/>
                <a:solidFill>
                  <a:schemeClr val="accent3"/>
                </a:solidFill>
              </a:rPr>
              <a:t>À la fin de son discours, les chefs tribaux lui ont présenté une plaque sur laquelle ils avaient fait inscrire son nouveau nom, à la manière des banlieues.</a:t>
            </a:r>
          </a:p>
          <a:p>
            <a:r>
              <a:rPr lang="fr-FR" b="1" dirty="0">
                <a:ln/>
                <a:solidFill>
                  <a:schemeClr val="accent3"/>
                </a:solidFill>
              </a:rPr>
              <a:t>« L’homme qui marche » . </a:t>
            </a: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2327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59632" y="476672"/>
            <a:ext cx="6800800" cy="5162128"/>
          </a:xfrm>
        </p:spPr>
        <p:txBody>
          <a:bodyPr>
            <a:normAutofit fontScale="92500"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>
                <a:ln/>
                <a:solidFill>
                  <a:schemeClr val="accent3"/>
                </a:solidFill>
              </a:rPr>
              <a:t>Le fier M. hollande a accepté la plaque et repris la route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tout en saluant </a:t>
            </a:r>
            <a:r>
              <a:rPr lang="fr-FR" b="1" dirty="0">
                <a:ln/>
                <a:solidFill>
                  <a:schemeClr val="accent3"/>
                </a:solidFill>
              </a:rPr>
              <a:t>les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foules.</a:t>
            </a:r>
            <a:r>
              <a:rPr lang="fr-FR" b="1" dirty="0">
                <a:ln/>
                <a:solidFill>
                  <a:schemeClr val="accent3"/>
                </a:solidFill>
              </a:rPr>
              <a:t>  </a:t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r>
              <a:rPr lang="fr-FR" b="1" dirty="0">
                <a:ln/>
                <a:solidFill>
                  <a:schemeClr val="accent3"/>
                </a:solidFill>
              </a:rPr>
              <a:t>  </a:t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r>
              <a:rPr lang="fr-FR" b="1" dirty="0">
                <a:ln/>
                <a:solidFill>
                  <a:schemeClr val="accent3"/>
                </a:solidFill>
              </a:rPr>
              <a:t>Plus tard un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journaliste intrigué de ce qu’il y avait écrit sur la plaque ,demanda </a:t>
            </a:r>
            <a:r>
              <a:rPr lang="fr-FR" b="1" dirty="0">
                <a:ln/>
                <a:solidFill>
                  <a:schemeClr val="accent3"/>
                </a:solidFill>
              </a:rPr>
              <a:t>au groupe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des </a:t>
            </a:r>
            <a:r>
              <a:rPr lang="fr-FR" b="1" dirty="0">
                <a:ln/>
                <a:solidFill>
                  <a:schemeClr val="accent3"/>
                </a:solidFill>
              </a:rPr>
              <a:t>chefs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tribaux  </a:t>
            </a:r>
            <a:r>
              <a:rPr lang="fr-FR" b="1" dirty="0">
                <a:ln/>
                <a:solidFill>
                  <a:schemeClr val="accent3"/>
                </a:solidFill>
              </a:rPr>
              <a:t>,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comment </a:t>
            </a:r>
            <a:r>
              <a:rPr lang="fr-FR" b="1" dirty="0">
                <a:ln/>
                <a:solidFill>
                  <a:schemeClr val="accent3"/>
                </a:solidFill>
              </a:rPr>
              <a:t>ils avaient choisi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ce nom </a:t>
            </a:r>
            <a:r>
              <a:rPr lang="fr-FR" b="1" dirty="0">
                <a:ln/>
                <a:solidFill>
                  <a:schemeClr val="accent3"/>
                </a:solidFill>
              </a:rPr>
              <a:t>qu’ils avaient donné à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hollande et désirait en savoir plus sur sa traduction banlieusarde.</a:t>
            </a:r>
            <a:r>
              <a:rPr lang="fr-FR" b="1" dirty="0">
                <a:ln/>
                <a:solidFill>
                  <a:schemeClr val="accent3"/>
                </a:solidFill>
              </a:rPr>
              <a:t> </a:t>
            </a:r>
            <a:br>
              <a:rPr lang="fr-FR" b="1" dirty="0">
                <a:ln/>
                <a:solidFill>
                  <a:schemeClr val="accent3"/>
                </a:solidFill>
              </a:rPr>
            </a:br>
            <a:endParaRPr lang="fr-FR" b="1" dirty="0">
              <a:ln/>
              <a:solidFill>
                <a:schemeClr val="accent3"/>
              </a:solidFill>
            </a:endParaRP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236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15616" y="1988840"/>
            <a:ext cx="6400800" cy="4320480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 smtClean="0">
                <a:ln/>
                <a:solidFill>
                  <a:schemeClr val="accent3"/>
                </a:solidFill>
              </a:rPr>
              <a:t>L’un des chefs expliqua donc </a:t>
            </a:r>
            <a:r>
              <a:rPr lang="fr-FR" b="1" dirty="0">
                <a:ln/>
                <a:solidFill>
                  <a:schemeClr val="accent3"/>
                </a:solidFill>
              </a:rPr>
              <a:t> 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ce que voulait dire :</a:t>
            </a:r>
          </a:p>
          <a:p>
            <a:r>
              <a:rPr lang="fr-FR" b="1" dirty="0" smtClean="0">
                <a:ln/>
                <a:solidFill>
                  <a:schemeClr val="accent3"/>
                </a:solidFill>
              </a:rPr>
              <a:t>« L’homme qui marche » !</a:t>
            </a:r>
          </a:p>
          <a:p>
            <a:r>
              <a:rPr lang="fr-FR" b="1" dirty="0">
                <a:ln/>
                <a:solidFill>
                  <a:schemeClr val="accent3"/>
                </a:solidFill>
              </a:rPr>
              <a:t>car je ne vois pas le rapport demanda le journaliste ?</a:t>
            </a: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7623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836712"/>
            <a:ext cx="6400800" cy="4802088"/>
          </a:xfrm>
        </p:spPr>
        <p:txBody>
          <a:bodyPr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b="1" dirty="0" smtClean="0">
                <a:ln/>
                <a:solidFill>
                  <a:schemeClr val="accent3"/>
                </a:solidFill>
              </a:rPr>
              <a:t>Le chef répondit:</a:t>
            </a:r>
          </a:p>
          <a:p>
            <a:r>
              <a:rPr lang="fr-FR" b="1" dirty="0" smtClean="0">
                <a:ln/>
                <a:solidFill>
                  <a:schemeClr val="accent3"/>
                </a:solidFill>
              </a:rPr>
              <a:t>Vous allez comprendre !....</a:t>
            </a:r>
          </a:p>
          <a:p>
            <a:r>
              <a:rPr lang="fr-FR" b="1" dirty="0" smtClean="0">
                <a:ln/>
                <a:solidFill>
                  <a:schemeClr val="accent3"/>
                </a:solidFill>
              </a:rPr>
              <a:t> En fait c’ est </a:t>
            </a:r>
            <a:r>
              <a:rPr lang="fr-FR" b="1" dirty="0">
                <a:ln/>
                <a:solidFill>
                  <a:schemeClr val="accent3"/>
                </a:solidFill>
              </a:rPr>
              <a:t>le nom donné à un </a:t>
            </a:r>
            <a:r>
              <a:rPr lang="fr-FR" b="1" dirty="0" smtClean="0">
                <a:ln/>
                <a:solidFill>
                  <a:schemeClr val="accent3"/>
                </a:solidFill>
              </a:rPr>
              <a:t>homme plein de vent et qui continue de marcher sans comprendre qu’il est temps pour lui de s’arrêter et de se casser. </a:t>
            </a:r>
            <a:endParaRPr lang="fr-FR" b="1" dirty="0">
              <a:ln/>
              <a:solidFill>
                <a:schemeClr val="accent3"/>
              </a:solidFill>
            </a:endParaRPr>
          </a:p>
          <a:p>
            <a:endParaRPr lang="fr-F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835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Mais cet argent qu’il promet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Il doit le trouver qq part ! …..Voici comment .</a:t>
            </a:r>
            <a:endParaRPr lang="fr-FR" dirty="0">
              <a:solidFill>
                <a:schemeClr val="bg1"/>
              </a:solidFill>
            </a:endParaRPr>
          </a:p>
          <a:p>
            <a:r>
              <a:rPr lang="fr-FR" dirty="0" smtClean="0">
                <a:solidFill>
                  <a:schemeClr val="bg1"/>
                </a:solidFill>
              </a:rPr>
              <a:t>Prés de 460000 retraités verront le </a:t>
            </a:r>
            <a:r>
              <a:rPr lang="fr-FR" dirty="0">
                <a:solidFill>
                  <a:schemeClr val="bg1"/>
                </a:solidFill>
              </a:rPr>
              <a:t>taux de CSG </a:t>
            </a:r>
            <a:r>
              <a:rPr lang="fr-FR" dirty="0" smtClean="0">
                <a:solidFill>
                  <a:schemeClr val="bg1"/>
                </a:solidFill>
              </a:rPr>
              <a:t>passer de 6,8 à 10,6% ,ce 1</a:t>
            </a:r>
            <a:r>
              <a:rPr lang="fr-FR" baseline="30000" dirty="0" smtClean="0">
                <a:solidFill>
                  <a:schemeClr val="bg1"/>
                </a:solidFill>
              </a:rPr>
              <a:t>er</a:t>
            </a:r>
            <a:r>
              <a:rPr lang="fr-FR" dirty="0" smtClean="0">
                <a:solidFill>
                  <a:schemeClr val="bg1"/>
                </a:solidFill>
              </a:rPr>
              <a:t> Juin 2016 soit une baisse des retraites de 2,8% 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Pour une retraite de 1300 € = 436 € de moins par an 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Pour une retraite de 2000 € = 672 € en moins par an 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Pour une retraite de 3000 € = 1008 € en moins par an 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La part de la CSG n’étant que de 4,2 % sur les 6,6 ,les retraités paieront l’impôt e 2,2 % sur le revenu de la CSG ,non déductibles . Donc paiement de l’impôt sur l’impôt 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Augmentation prochaine ,de la TVA ,et suppression pour les retraités des 10%  sur le calcul de l’impôt.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Braves gens ,continuer donc ,de voter pour ces politicotocards !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La vaseline étant de plus payante … 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131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2" y="517281"/>
            <a:ext cx="8246757" cy="58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908" y="2457400"/>
            <a:ext cx="2590825" cy="33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32882" y="5072231"/>
            <a:ext cx="2929551" cy="84384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2" tIns="34280" rIns="68562" bIns="34280" rtlCol="0" anchor="ctr"/>
          <a:lstStyle/>
          <a:p>
            <a:pPr algn="ctr"/>
            <a:endParaRPr lang="fr-FR" sz="1534"/>
          </a:p>
        </p:txBody>
      </p:sp>
      <p:sp>
        <p:nvSpPr>
          <p:cNvPr id="6" name="Rectangle 5"/>
          <p:cNvSpPr/>
          <p:nvPr/>
        </p:nvSpPr>
        <p:spPr>
          <a:xfrm>
            <a:off x="4543047" y="5333489"/>
            <a:ext cx="3010761" cy="3284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534" dirty="0">
                <a:solidFill>
                  <a:srgbClr val="FF0000"/>
                </a:solidFill>
                <a:hlinkClick r:id="rId4"/>
              </a:rPr>
              <a:t>http://angelmessager.vip-blog.com</a:t>
            </a:r>
            <a:r>
              <a:rPr lang="fr-FR" sz="1534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933124" y="5755412"/>
            <a:ext cx="1578189" cy="56451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534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534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140375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berg_PictureFadesIn_TP10188139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072ECA97-3E68-421D-9EF2-F255CD8DFDD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Image recolorée animée qui s’affiche avec effet de fondu au-dessus d’une copie en noir et blanc</Template>
  <TotalTime>0</TotalTime>
  <Words>339</Words>
  <Application>Microsoft Office PowerPoint</Application>
  <PresentationFormat>Affichage à l'écran (4:3)</PresentationFormat>
  <Paragraphs>29</Paragraphs>
  <Slides>10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Gill Sans MT Condensed</vt:lpstr>
      <vt:lpstr>Terberg_PictureFadesIn_TP101881397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Mais cet argent qu’il promet 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keywords>25034247</cp:keywords>
  <cp:lastModifiedBy/>
  <cp:revision>16</cp:revision>
  <dcterms:created xsi:type="dcterms:W3CDTF">2016-04-30T10:05:21Z</dcterms:created>
  <dcterms:modified xsi:type="dcterms:W3CDTF">2016-05-03T16:05:18Z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TC018814269991</vt:lpwstr>
  </property>
</Properties>
</file>