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8" r:id="rId3"/>
    <p:sldId id="27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MvzNsaz/NvZa3uT4mEbhA==" hashData="mAXAvlOCi88iGIinCO5nJacO9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46442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838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8360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219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0121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6244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3080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8207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7131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2071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7004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D4D16-48A7-4057-9710-AC22570F3BA3}" type="datetimeFigureOut">
              <a:rPr lang="fr-FR" smtClean="0"/>
              <a:t>05/04/2016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46DE3-F6A9-4B96-88B3-4FA42FE9B41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89006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uxboard.com/photos/2014/03/monument-zoom-in-zoom-out-brochure-vs-real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86779" y="2838472"/>
            <a:ext cx="817044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Cartes postales </a:t>
            </a:r>
            <a:r>
              <a:rPr lang="fr-F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face à </a:t>
            </a:r>
            <a:r>
              <a:rPr lang="fr-F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la réalité</a:t>
            </a:r>
            <a:endParaRPr lang="fr-FR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Just Four You - Ernesto Cortaza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36696" y="30728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9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772816"/>
            <a:ext cx="9144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Il vous est peut-être déjà arrivé d'être fortement déçu par une destination que vous vous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languissiez </a:t>
            </a:r>
            <a:r>
              <a:rPr lang="fr-FR" dirty="0"/>
              <a:t>de visiter depuis des années. Et pour cause, où sont passées  ces plages </a:t>
            </a:r>
            <a:r>
              <a:rPr lang="fr-FR" dirty="0" smtClean="0"/>
              <a:t>idylliques…</a:t>
            </a:r>
          </a:p>
          <a:p>
            <a:endParaRPr lang="fr-FR" dirty="0" smtClean="0"/>
          </a:p>
          <a:p>
            <a:r>
              <a:rPr lang="fr-FR" dirty="0"/>
              <a:t>Oui, derrière les cartes postales, certains lieux touristiques cachent une toute autre réalité</a:t>
            </a:r>
            <a:r>
              <a:rPr lang="fr-FR" dirty="0" smtClean="0"/>
              <a:t>.</a:t>
            </a:r>
          </a:p>
          <a:p>
            <a:endParaRPr lang="fr-FR" dirty="0" smtClean="0"/>
          </a:p>
          <a:p>
            <a:r>
              <a:rPr lang="fr-FR" dirty="0"/>
              <a:t>Alors afin qu'il n'y ait plus tromperie sur la marchandise, nous avons sélectionné </a:t>
            </a:r>
            <a:r>
              <a:rPr lang="fr-FR" dirty="0" smtClean="0"/>
              <a:t>quelques</a:t>
            </a:r>
          </a:p>
          <a:p>
            <a:endParaRPr lang="fr-FR" dirty="0" smtClean="0"/>
          </a:p>
          <a:p>
            <a:r>
              <a:rPr lang="fr-FR" dirty="0" smtClean="0"/>
              <a:t>clichés </a:t>
            </a:r>
            <a:r>
              <a:rPr lang="fr-FR" dirty="0"/>
              <a:t>qui vous permettront de juger par vous-même les destinations qui valent vraiment </a:t>
            </a:r>
            <a:r>
              <a:rPr lang="fr-FR" dirty="0" smtClean="0"/>
              <a:t>le</a:t>
            </a:r>
          </a:p>
          <a:p>
            <a:endParaRPr lang="fr-FR" dirty="0" smtClean="0"/>
          </a:p>
          <a:p>
            <a:r>
              <a:rPr lang="fr-FR" dirty="0" smtClean="0"/>
              <a:t>détour</a:t>
            </a:r>
            <a:r>
              <a:rPr lang="fr-FR" dirty="0"/>
              <a:t>. Pour ceux allergiques à la foule, le choix s'annonce d'ores et déjà difficile !</a:t>
            </a:r>
          </a:p>
        </p:txBody>
      </p:sp>
    </p:spTree>
    <p:extLst>
      <p:ext uri="{BB962C8B-B14F-4D97-AF65-F5344CB8AC3E}">
        <p14:creationId xmlns:p14="http://schemas.microsoft.com/office/powerpoint/2010/main" val="1811404198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747532" y="6488668"/>
            <a:ext cx="3628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Les Maldives et ses plages idylliques</a:t>
            </a:r>
            <a:endParaRPr lang="fr-FR" dirty="0"/>
          </a:p>
        </p:txBody>
      </p:sp>
      <p:pic>
        <p:nvPicPr>
          <p:cNvPr id="2050" name="Picture 2" descr="# 1. Les Maldives et ses plages idylliqu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3" y="332656"/>
            <a:ext cx="9144000" cy="612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4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13619" y="6488668"/>
            <a:ext cx="1516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de déchets.</a:t>
            </a:r>
            <a:endParaRPr lang="fr-FR" dirty="0"/>
          </a:p>
        </p:txBody>
      </p:sp>
      <p:pic>
        <p:nvPicPr>
          <p:cNvPr id="3074" name="Picture 2" descr="... de déchet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421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3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33734" y="6488668"/>
            <a:ext cx="2076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Mona Lisa à Paris ...</a:t>
            </a:r>
            <a:endParaRPr lang="fr-FR" b="1" dirty="0"/>
          </a:p>
        </p:txBody>
      </p:sp>
      <p:pic>
        <p:nvPicPr>
          <p:cNvPr id="4098" name="Picture 2" descr="# 2. Mona Lisa à Pari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99" y="-1"/>
            <a:ext cx="8639999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59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25271" y="6488668"/>
            <a:ext cx="209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en toute intimité.</a:t>
            </a:r>
            <a:endParaRPr lang="fr-FR" b="1" dirty="0"/>
          </a:p>
        </p:txBody>
      </p:sp>
      <p:pic>
        <p:nvPicPr>
          <p:cNvPr id="5122" name="Picture 2" descr="... en toute intimité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721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39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19003" y="6488668"/>
            <a:ext cx="5253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Promenade romantique sur les gondoles de Venise ...</a:t>
            </a:r>
            <a:endParaRPr lang="fr-FR" b="1" dirty="0"/>
          </a:p>
        </p:txBody>
      </p:sp>
      <p:pic>
        <p:nvPicPr>
          <p:cNvPr id="6146" name="Picture 2" descr="# 3. Promenade romantique sur les gondoles de Venis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" y="354567"/>
            <a:ext cx="9144000" cy="613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07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62356" y="6455016"/>
            <a:ext cx="4419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ou embouteillages sur un périph nautique</a:t>
            </a:r>
            <a:endParaRPr lang="fr-FR" dirty="0"/>
          </a:p>
        </p:txBody>
      </p:sp>
      <p:pic>
        <p:nvPicPr>
          <p:cNvPr id="7170" name="Picture 2" descr="... ou embouteillages sur un périph nautiqu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8680"/>
            <a:ext cx="9144000" cy="583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58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91535" y="6447424"/>
            <a:ext cx="4560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Découverte paisible de la Muraille de Chine ...</a:t>
            </a:r>
            <a:endParaRPr lang="fr-FR" b="1" dirty="0"/>
          </a:p>
        </p:txBody>
      </p:sp>
      <p:pic>
        <p:nvPicPr>
          <p:cNvPr id="8194" name="Picture 2" descr="# 4. Découverte paisible de la Muraille de Chin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0" y="348042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01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139684" y="6508726"/>
            <a:ext cx="2864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aux allures de pèlerinage.</a:t>
            </a:r>
            <a:endParaRPr lang="fr-FR" b="1" dirty="0"/>
          </a:p>
        </p:txBody>
      </p:sp>
      <p:pic>
        <p:nvPicPr>
          <p:cNvPr id="9218" name="Picture 2" descr="... aux allures de pèlerinag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99" y="-10820"/>
            <a:ext cx="8639999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88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98519" y="6488668"/>
            <a:ext cx="2536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Gravir le mont Everest ...</a:t>
            </a:r>
            <a:endParaRPr lang="fr-FR" dirty="0"/>
          </a:p>
        </p:txBody>
      </p:sp>
      <p:pic>
        <p:nvPicPr>
          <p:cNvPr id="10242" name="Picture 2" descr="# 5. Gravir le mont Everes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3" y="331734"/>
            <a:ext cx="9144000" cy="614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9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095774" y="6488668"/>
            <a:ext cx="2912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loin de la foule habituelle.</a:t>
            </a:r>
            <a:endParaRPr lang="fr-FR" dirty="0"/>
          </a:p>
        </p:txBody>
      </p:sp>
      <p:pic>
        <p:nvPicPr>
          <p:cNvPr id="11266" name="Picture 2" descr="... loin de la foule habituel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3" y="333694"/>
            <a:ext cx="9144000" cy="614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37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66680" y="6488668"/>
            <a:ext cx="2015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Visiter le Vatican ...</a:t>
            </a:r>
            <a:endParaRPr lang="fr-FR" b="1" dirty="0"/>
          </a:p>
        </p:txBody>
      </p:sp>
      <p:pic>
        <p:nvPicPr>
          <p:cNvPr id="12290" name="Picture 2" descr="# 6. Visiter le Vatica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4" y="-1"/>
            <a:ext cx="8639999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9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80524" y="6488668"/>
            <a:ext cx="3803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mais patienter pendant des heures.</a:t>
            </a:r>
            <a:endParaRPr lang="fr-FR" b="1" dirty="0"/>
          </a:p>
        </p:txBody>
      </p:sp>
      <p:pic>
        <p:nvPicPr>
          <p:cNvPr id="13314" name="Picture 2" descr="... mais patienter pendant des heure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373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35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02420" y="6484092"/>
            <a:ext cx="3544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Se prélasser sur les plages de Rio ...</a:t>
            </a:r>
            <a:endParaRPr lang="fr-FR" dirty="0"/>
          </a:p>
        </p:txBody>
      </p:sp>
      <p:pic>
        <p:nvPicPr>
          <p:cNvPr id="14338" name="Picture 2" descr="# 7. Se prélasser sur les plages de Ri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72" y="0"/>
            <a:ext cx="8639999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52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59426" y="6525344"/>
            <a:ext cx="5225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à condition de pouvoir encore planter son parasol.</a:t>
            </a:r>
            <a:endParaRPr lang="fr-FR" dirty="0"/>
          </a:p>
        </p:txBody>
      </p:sp>
      <p:pic>
        <p:nvPicPr>
          <p:cNvPr id="15362" name="Picture 2" descr="... à condition de pouvoir encore planter son paraso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-1"/>
            <a:ext cx="8639999" cy="64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41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952407" y="6488668"/>
            <a:ext cx="3204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Photographier la tour de Pise ...</a:t>
            </a:r>
            <a:endParaRPr lang="fr-FR" dirty="0"/>
          </a:p>
        </p:txBody>
      </p:sp>
      <p:pic>
        <p:nvPicPr>
          <p:cNvPr id="16386" name="Picture 2" descr="# 8. Photographier la tour de Pis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482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32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07758" y="6488668"/>
            <a:ext cx="2106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un réel challenge.</a:t>
            </a:r>
            <a:endParaRPr lang="fr-FR" dirty="0"/>
          </a:p>
        </p:txBody>
      </p:sp>
      <p:pic>
        <p:nvPicPr>
          <p:cNvPr id="17410" name="Picture 2" descr="... un réel challeng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57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43386" y="6495213"/>
            <a:ext cx="3457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 Stonehenge au Royaume-Uni ...</a:t>
            </a:r>
            <a:endParaRPr lang="fr-FR" dirty="0"/>
          </a:p>
        </p:txBody>
      </p:sp>
      <p:pic>
        <p:nvPicPr>
          <p:cNvPr id="18434" name="Picture 2" descr="# 9. Le Stonehenge au Royaume-Uni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33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27483" y="6453336"/>
            <a:ext cx="208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pas si désertique.</a:t>
            </a:r>
            <a:endParaRPr lang="fr-FR" dirty="0"/>
          </a:p>
        </p:txBody>
      </p:sp>
      <p:pic>
        <p:nvPicPr>
          <p:cNvPr id="19458" name="Picture 2" descr="... pas si désertiqu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54" y="357335"/>
            <a:ext cx="9144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52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51313" y="6488668"/>
            <a:ext cx="2441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L'Acropole d'Athènes ...</a:t>
            </a:r>
            <a:endParaRPr lang="fr-FR" b="1" dirty="0"/>
          </a:p>
        </p:txBody>
      </p:sp>
      <p:pic>
        <p:nvPicPr>
          <p:cNvPr id="20482" name="Picture 2" descr="# 10. L'Acropole d'Athèn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8" y="836712"/>
            <a:ext cx="9144000" cy="51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64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80171" y="6488668"/>
            <a:ext cx="2349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... un chantier humain.</a:t>
            </a:r>
            <a:endParaRPr lang="fr-FR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77" y="236007"/>
            <a:ext cx="9144000" cy="6252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54509"/>
      </p:ext>
    </p:extLst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220</Words>
  <Application>Microsoft Office PowerPoint</Application>
  <PresentationFormat>Affichage à l'écran (4:3)</PresentationFormat>
  <Paragraphs>32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Cartes postales face à la réalité</dc:title>
  <dc:creator>A_Pancho</dc:creator>
  <cp:keywords>195019002014</cp:keywords>
  <cp:lastModifiedBy>A_Pancho</cp:lastModifiedBy>
  <cp:revision>16</cp:revision>
  <dcterms:created xsi:type="dcterms:W3CDTF">2016-04-04T15:20:29Z</dcterms:created>
  <dcterms:modified xsi:type="dcterms:W3CDTF">2016-04-05T18:52:25Z</dcterms:modified>
</cp:coreProperties>
</file>