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FFFFFF"/>
    <a:srgbClr val="336600"/>
    <a:srgbClr val="FFFF66"/>
    <a:srgbClr val="FF330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howGuides="1">
      <p:cViewPr varScale="1">
        <p:scale>
          <a:sx n="75" d="100"/>
          <a:sy n="75" d="100"/>
        </p:scale>
        <p:origin x="-19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7BBCC-5CCB-42B4-8F2B-47938138444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86891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3096B-3B56-4317-98F1-48D29A5A3815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070023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F59D2-E2C0-4759-BC5B-9A0257A8B440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799695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B114E9-4552-4A74-A7C1-6B647212DBCB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55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57831-DB93-455B-9A1A-9E23D8454FB9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54374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96CBC-2F47-4B36-8205-0039637F6A2B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675969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2E40A-707F-4902-BA56-716FB04EC0E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0395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AB08E-DB9A-4C4B-A57A-E689377FD2C6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451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042B7-CD69-4A6C-A3F7-F02FF0D17F2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117110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222B8-E2F7-4AC8-AF90-E6F93BC43470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511092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A90615-E2CD-4787-9BD5-139B0B779EC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866998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DA8A13-6496-4D44-A917-4DFE920EB93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02971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AA1C46C-C007-4CD8-AB7B-08912E8667B7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995531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 smtClean="0"/>
              <a:t>Cliquez pour modifier les styles du texte du masque</a:t>
            </a:r>
          </a:p>
          <a:p>
            <a:pPr lvl="1"/>
            <a:r>
              <a:rPr lang="fr-BE" altLang="fr-FR" smtClean="0"/>
              <a:t>Deuxième niveau</a:t>
            </a:r>
          </a:p>
          <a:p>
            <a:pPr lvl="2"/>
            <a:r>
              <a:rPr lang="fr-BE" altLang="fr-FR" smtClean="0"/>
              <a:t>Troisième niveau</a:t>
            </a:r>
          </a:p>
          <a:p>
            <a:pPr lvl="3"/>
            <a:r>
              <a:rPr lang="fr-BE" altLang="fr-FR" smtClean="0"/>
              <a:t>Quatrième niveau</a:t>
            </a:r>
          </a:p>
          <a:p>
            <a:pPr lvl="4"/>
            <a:r>
              <a:rPr lang="fr-BE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BE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BE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FE43C8-E3D0-4AAC-ACFB-376964702D83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png"/><Relationship Id="rId7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1429066" y="579757"/>
            <a:ext cx="6285872" cy="5698490"/>
          </a:xfrm>
          <a:prstGeom prst="donut">
            <a:avLst>
              <a:gd name="adj" fmla="val 9421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50" tIns="29125" rIns="58250" bIns="29125" rtlCol="0" anchor="ctr"/>
          <a:lstStyle/>
          <a:p>
            <a:pPr algn="ctr" defTabSz="582567"/>
            <a:endParaRPr lang="fr-FR" sz="11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2500481" y="1567802"/>
            <a:ext cx="4143039" cy="4596954"/>
          </a:xfrm>
          <a:prstGeom prst="rect">
            <a:avLst/>
          </a:prstGeom>
          <a:noFill/>
        </p:spPr>
        <p:txBody>
          <a:bodyPr spcFirstLastPara="1" wrap="square" lIns="58250" tIns="29125" rIns="58250" bIns="29125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582567"/>
            <a:r>
              <a:rPr lang="fr-FR" sz="58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5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1934757" y="948850"/>
            <a:ext cx="5274489" cy="4687446"/>
          </a:xfrm>
          <a:prstGeom prst="rect">
            <a:avLst/>
          </a:prstGeom>
          <a:noFill/>
        </p:spPr>
        <p:txBody>
          <a:bodyPr spcFirstLastPara="1" wrap="square" lIns="58250" tIns="29125" rIns="58250" bIns="29125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582567"/>
            <a:r>
              <a:rPr lang="fr-FR" sz="58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diaporamas</a:t>
            </a:r>
            <a:endParaRPr lang="fr-FR" sz="5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533" y="2999439"/>
            <a:ext cx="249176" cy="4473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978" y="2991888"/>
            <a:ext cx="249176" cy="4473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984" y="5174679"/>
            <a:ext cx="162000" cy="29082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009" y="1392582"/>
            <a:ext cx="162018" cy="29086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747" y="1310403"/>
            <a:ext cx="216238" cy="38819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011" y="5195415"/>
            <a:ext cx="216238" cy="388199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2560713" y="1815170"/>
            <a:ext cx="4022574" cy="322766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50" tIns="29125" rIns="58250" bIns="29125" rtlCol="0" anchor="ctr"/>
          <a:lstStyle/>
          <a:p>
            <a:pPr algn="ctr" defTabSz="582567"/>
            <a:endParaRPr lang="fr-FR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5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4" name="Picture 6" descr="etoilescinct4%20(0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052513"/>
            <a:ext cx="936625" cy="92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3086100"/>
            <a:ext cx="7048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842963"/>
            <a:ext cx="92075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etoilescinct4%20(0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908050"/>
            <a:ext cx="825500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781300"/>
            <a:ext cx="7048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716338"/>
            <a:ext cx="7048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etoilescinct4%20(0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581525"/>
            <a:ext cx="6477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013325"/>
            <a:ext cx="7048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etoilescinct4%20(0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565400"/>
            <a:ext cx="7048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etoilescinct4%20(03)"/>
          <p:cNvPicPr>
            <a:picLocks noChangeAspect="1" noChangeArrowheads="1"/>
          </p:cNvPicPr>
          <p:nvPr>
            <p:ph type="subTitle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175" y="4365625"/>
            <a:ext cx="647700" cy="847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64" name="Picture 16" descr="30a3764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71450"/>
            <a:ext cx="9324975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5748109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060575"/>
            <a:ext cx="5113338" cy="455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z4edfcbeacec2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49275"/>
            <a:ext cx="6626225" cy="16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z4edfcc220a44c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079">
            <a:off x="2627313" y="4365625"/>
            <a:ext cx="2951162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ndAc>
      <p:stSnd>
        <p:snd r:embed="rId2" name="RichardClayderman_VoyageAVen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mph" presetSubtype="2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photocollag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492500" y="620713"/>
            <a:ext cx="4595813" cy="563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4400">
                <a:solidFill>
                  <a:srgbClr val="0000FF"/>
                </a:solidFill>
                <a:latin typeface="AR BERKLEY" pitchFamily="2" charset="0"/>
              </a:rPr>
              <a:t>Vladimir Kush</a:t>
            </a:r>
            <a:r>
              <a:rPr lang="fr-FR" altLang="fr-FR" sz="3200">
                <a:solidFill>
                  <a:srgbClr val="0000FF"/>
                </a:solidFill>
                <a:latin typeface="AR BERKLEY" pitchFamily="2" charset="0"/>
              </a:rPr>
              <a:t> est un peintre russe surréaliste né en 1965 à Moscou. </a:t>
            </a:r>
          </a:p>
          <a:p>
            <a:r>
              <a:rPr lang="fr-FR" altLang="fr-FR" sz="3200">
                <a:solidFill>
                  <a:srgbClr val="00CC99"/>
                </a:solidFill>
                <a:latin typeface="AR BERKLEY" pitchFamily="2" charset="0"/>
              </a:rPr>
              <a:t>Peintre à l'imagination extraordinaire, il a été influencé par </a:t>
            </a:r>
            <a:r>
              <a:rPr lang="fr-FR" altLang="fr-FR" sz="3200" u="sng">
                <a:solidFill>
                  <a:srgbClr val="0000FF"/>
                </a:solidFill>
                <a:latin typeface="AR BERKLEY" pitchFamily="2" charset="0"/>
              </a:rPr>
              <a:t>Dali </a:t>
            </a:r>
            <a:r>
              <a:rPr lang="fr-FR" altLang="fr-FR" sz="3200">
                <a:solidFill>
                  <a:srgbClr val="00CC99"/>
                </a:solidFill>
                <a:latin typeface="AR BERKLEY" pitchFamily="2" charset="0"/>
              </a:rPr>
              <a:t>et </a:t>
            </a:r>
            <a:r>
              <a:rPr lang="fr-FR" altLang="fr-FR" sz="3200" u="sng">
                <a:solidFill>
                  <a:srgbClr val="0000FF"/>
                </a:solidFill>
                <a:latin typeface="AR BERKLEY" pitchFamily="2" charset="0"/>
              </a:rPr>
              <a:t>Magritte </a:t>
            </a:r>
            <a:r>
              <a:rPr lang="fr-FR" altLang="fr-FR" sz="3200">
                <a:solidFill>
                  <a:srgbClr val="00CC99"/>
                </a:solidFill>
                <a:latin typeface="AR BERKLEY" pitchFamily="2" charset="0"/>
              </a:rPr>
              <a:t>mais son oeuvre est beaucoup plus douce.</a:t>
            </a:r>
            <a:r>
              <a:rPr lang="fr-FR" altLang="fr-FR" sz="3200">
                <a:latin typeface="AR BERKLEY" pitchFamily="2" charset="0"/>
              </a:rPr>
              <a:t> </a:t>
            </a:r>
            <a:r>
              <a:rPr lang="fr-FR" altLang="fr-FR" sz="3200">
                <a:solidFill>
                  <a:srgbClr val="FF3300"/>
                </a:solidFill>
                <a:latin typeface="AR BERKLEY" pitchFamily="2" charset="0"/>
              </a:rPr>
              <a:t>Kush a développé un style tout à fait personnel : la réalité métaphorique.</a:t>
            </a:r>
            <a:endParaRPr lang="fr-BE" altLang="fr-FR" sz="3200">
              <a:solidFill>
                <a:srgbClr val="FF3300"/>
              </a:solidFill>
              <a:latin typeface="AR BERKLEY" pitchFamily="2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mph" presetSubtype="2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8199" grpId="1"/>
      <p:bldP spid="8199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5" name="Rectangle 15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Le-bourdonnement-autour-de-Vladimir-Kush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4" name="Picture 14" descr="Copie de Copie de Le-bourdonnement-autour-de-Vladimir-Kush"/>
          <p:cNvPicPr>
            <a:picLocks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573463"/>
            <a:ext cx="9144000" cy="32845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7" name="Picture 17" descr="Copie de Le-bourdonnement-autour-de-Vladimir-Kus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7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4" name="Rectangle 1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5364" name="Picture 4" descr="photocollage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7" name="Picture 7" descr="ile_au_tresor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260350"/>
            <a:ext cx="4968875" cy="6264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0" name="Picture 10" descr="Morning+Blossom%E2%80%9D+by+Vladimir+Kush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260350"/>
            <a:ext cx="4968875" cy="6264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3" name="Picture 13" descr="Vladimir_Kush_9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260350"/>
            <a:ext cx="4968875" cy="6264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4" name="Rectangle 4" descr="ruban_or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1000"/>
            </a:blip>
            <a:srcRect/>
            <a:stretch>
              <a:fillRect/>
            </a:stretch>
          </a:blipFill>
          <a:ln w="196850">
            <a:solidFill>
              <a:srgbClr val="FF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0485" name="Rectangle 5" descr="vladimir-kush"/>
          <p:cNvSpPr>
            <a:spLocks noChangeArrowheads="1"/>
          </p:cNvSpPr>
          <p:nvPr/>
        </p:nvSpPr>
        <p:spPr bwMode="auto">
          <a:xfrm>
            <a:off x="468313" y="260350"/>
            <a:ext cx="8207375" cy="62642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0486" name="Rectangle 6" descr="Vladimir_Kush_Winged_Satellite"/>
          <p:cNvSpPr>
            <a:spLocks noChangeArrowheads="1"/>
          </p:cNvSpPr>
          <p:nvPr/>
        </p:nvSpPr>
        <p:spPr bwMode="auto">
          <a:xfrm>
            <a:off x="468313" y="260350"/>
            <a:ext cx="8207375" cy="62642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0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2532" name="Picture 4" descr="photocollag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5" name="Oval 7" descr="27"/>
          <p:cNvSpPr>
            <a:spLocks noChangeArrowheads="1"/>
          </p:cNvSpPr>
          <p:nvPr/>
        </p:nvSpPr>
        <p:spPr bwMode="auto">
          <a:xfrm>
            <a:off x="3995738" y="188913"/>
            <a:ext cx="4464050" cy="63373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2536" name="Oval 8" descr="vladimir-kush-daisy-games"/>
          <p:cNvSpPr>
            <a:spLocks noChangeArrowheads="1"/>
          </p:cNvSpPr>
          <p:nvPr/>
        </p:nvSpPr>
        <p:spPr bwMode="auto">
          <a:xfrm>
            <a:off x="3995738" y="188913"/>
            <a:ext cx="4464050" cy="6335712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2537" name="Oval 9" descr="vladimir-kush-always-together"/>
          <p:cNvSpPr>
            <a:spLocks noChangeArrowheads="1"/>
          </p:cNvSpPr>
          <p:nvPr/>
        </p:nvSpPr>
        <p:spPr bwMode="auto">
          <a:xfrm>
            <a:off x="3924300" y="188913"/>
            <a:ext cx="4608513" cy="6335712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2538" name="Oval 10" descr="413v"/>
          <p:cNvSpPr>
            <a:spLocks noChangeArrowheads="1"/>
          </p:cNvSpPr>
          <p:nvPr/>
        </p:nvSpPr>
        <p:spPr bwMode="auto">
          <a:xfrm>
            <a:off x="3924300" y="188913"/>
            <a:ext cx="4608513" cy="6335712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28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36" grpId="0" animBg="1"/>
      <p:bldP spid="22537" grpId="0" animBg="1"/>
      <p:bldP spid="225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7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80" name="Picture 4" descr="470a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3" name="Picture 7" descr="funny,draw,ojo,surreal,art,eye-55a645f87db3ee8e510eb966bcdd8202_h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6" name="Picture 10" descr="vladimir-kush-metamorphosis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6" name="Picture 4" descr="vladimir-kush-sword-of-hamlet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9" name="Oval 7" descr="vladimir-kush-contes-erotiques"/>
          <p:cNvSpPr>
            <a:spLocks noChangeArrowheads="1"/>
          </p:cNvSpPr>
          <p:nvPr/>
        </p:nvSpPr>
        <p:spPr bwMode="auto">
          <a:xfrm>
            <a:off x="1403350" y="0"/>
            <a:ext cx="3384550" cy="57340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8680" name="Oval 8" descr="vladimir-kush-peintre-vladimir-kush-18-img"/>
          <p:cNvSpPr>
            <a:spLocks noChangeArrowheads="1"/>
          </p:cNvSpPr>
          <p:nvPr/>
        </p:nvSpPr>
        <p:spPr bwMode="auto">
          <a:xfrm>
            <a:off x="2987675" y="0"/>
            <a:ext cx="3219450" cy="5516563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8681" name="Oval 9" descr="vladimir-kush-red-purse"/>
          <p:cNvSpPr>
            <a:spLocks noChangeArrowheads="1"/>
          </p:cNvSpPr>
          <p:nvPr/>
        </p:nvSpPr>
        <p:spPr bwMode="auto">
          <a:xfrm>
            <a:off x="1331913" y="0"/>
            <a:ext cx="5472112" cy="5516563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</p:spTree>
  </p:cSld>
  <p:clrMapOvr>
    <a:masterClrMapping/>
  </p:clrMapOvr>
  <p:transition spd="slow" advTm="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6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33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28679" grpId="1" animBg="1"/>
      <p:bldP spid="28680" grpId="0" animBg="1"/>
      <p:bldP spid="28680" grpId="1" animBg="1"/>
      <p:bldP spid="286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4" name="Rectangle 1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24" name="Picture 4" descr="tumblr_lcg5vbquFI1qf5nebo1_500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7" name="Picture 7" descr="oceansproutan2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0" name="Picture 10" descr="Vladimir_Kush_Book_of_Books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3" name="Picture 13" descr="Copie de Vladimir_Kush_Book_of_Books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00563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6" name="Picture 16" descr="Copie de Copie de Vladimir_Kush_Book_of_Book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7" name="Picture 17" descr="1d532e9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3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3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3143250"/>
            <a:ext cx="44577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5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">
      <a:dk1>
        <a:srgbClr val="1C1C1C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161616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3">
        <a:dk1>
          <a:srgbClr val="000000"/>
        </a:dk1>
        <a:lt1>
          <a:srgbClr val="CCEC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E2F4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14">
        <a:dk1>
          <a:srgbClr val="000000"/>
        </a:dk1>
        <a:lt1>
          <a:srgbClr val="0000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A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15">
        <a:dk1>
          <a:srgbClr val="000000"/>
        </a:dk1>
        <a:lt1>
          <a:srgbClr val="0000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AAAA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16">
        <a:dk1>
          <a:srgbClr val="808080"/>
        </a:dk1>
        <a:lt1>
          <a:srgbClr val="1C1C1C"/>
        </a:lt1>
        <a:dk2>
          <a:srgbClr val="000066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AAAAB8"/>
        </a:accent3>
        <a:accent4>
          <a:srgbClr val="161616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15</Words>
  <Application>Microsoft Office PowerPoint</Application>
  <PresentationFormat>Affichage à l'écran (4:3)</PresentationFormat>
  <Paragraphs>4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AR BERKLEY</vt:lpstr>
      <vt:lpstr>Elante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Slachmuylders</dc:creator>
  <cp:lastModifiedBy>Martine</cp:lastModifiedBy>
  <cp:revision>4</cp:revision>
  <dcterms:created xsi:type="dcterms:W3CDTF">2011-12-07T20:29:03Z</dcterms:created>
  <dcterms:modified xsi:type="dcterms:W3CDTF">2014-04-08T13:01:55Z</dcterms:modified>
</cp:coreProperties>
</file>