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8" r:id="rId2"/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</p:sldIdLst>
  <p:sldSz cx="8280400" cy="4679950"/>
  <p:notesSz cx="6858000" cy="9144000"/>
  <p:defaultTextStyle>
    <a:defPPr>
      <a:defRPr lang="fr-FR"/>
    </a:defPPr>
    <a:lvl1pPr marL="0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1pPr>
    <a:lvl2pPr marL="311033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2pPr>
    <a:lvl3pPr marL="622066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3pPr>
    <a:lvl4pPr marL="933099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4pPr>
    <a:lvl5pPr marL="1244133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5pPr>
    <a:lvl6pPr marL="1555166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6pPr>
    <a:lvl7pPr marL="1866199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7pPr>
    <a:lvl8pPr marL="2177232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8pPr>
    <a:lvl9pPr marL="2488265" algn="l" defTabSz="622066" rtl="0" eaLnBrk="1" latinLnBrk="0" hangingPunct="1">
      <a:defRPr sz="122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ABE2"/>
    <a:srgbClr val="D60093"/>
    <a:srgbClr val="BD35B7"/>
    <a:srgbClr val="D858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78" d="100"/>
          <a:sy n="178" d="100"/>
        </p:scale>
        <p:origin x="15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84D6D7-2C6B-4818-9A5A-C338CDA94AC2}" type="datetimeFigureOut">
              <a:rPr lang="fr-BE" smtClean="0"/>
              <a:t>4/07/2015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98500" y="1143000"/>
            <a:ext cx="54610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43E363-FE3E-4DB8-9A2B-15807445572A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0533157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1pPr>
    <a:lvl2pPr marL="311033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2pPr>
    <a:lvl3pPr marL="622066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3pPr>
    <a:lvl4pPr marL="933099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4pPr>
    <a:lvl5pPr marL="1244133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5pPr>
    <a:lvl6pPr marL="1555166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6pPr>
    <a:lvl7pPr marL="1866199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7pPr>
    <a:lvl8pPr marL="2177232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8pPr>
    <a:lvl9pPr marL="2488265" algn="l" defTabSz="622066" rtl="0" eaLnBrk="1" latinLnBrk="0" hangingPunct="1">
      <a:defRPr sz="81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7677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2775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06365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5050" y="765909"/>
            <a:ext cx="6210300" cy="1629316"/>
          </a:xfrm>
        </p:spPr>
        <p:txBody>
          <a:bodyPr anchor="b"/>
          <a:lstStyle>
            <a:lvl1pPr algn="ctr">
              <a:defRPr sz="4075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5050" y="2458058"/>
            <a:ext cx="6210300" cy="1129904"/>
          </a:xfrm>
        </p:spPr>
        <p:txBody>
          <a:bodyPr/>
          <a:lstStyle>
            <a:lvl1pPr marL="0" indent="0" algn="ctr">
              <a:buNone/>
              <a:defRPr sz="1630"/>
            </a:lvl1pPr>
            <a:lvl2pPr marL="310530" indent="0" algn="ctr">
              <a:buNone/>
              <a:defRPr sz="1358"/>
            </a:lvl2pPr>
            <a:lvl3pPr marL="621060" indent="0" algn="ctr">
              <a:buNone/>
              <a:defRPr sz="1223"/>
            </a:lvl3pPr>
            <a:lvl4pPr marL="931591" indent="0" algn="ctr">
              <a:buNone/>
              <a:defRPr sz="1087"/>
            </a:lvl4pPr>
            <a:lvl5pPr marL="1242121" indent="0" algn="ctr">
              <a:buNone/>
              <a:defRPr sz="1087"/>
            </a:lvl5pPr>
            <a:lvl6pPr marL="1552651" indent="0" algn="ctr">
              <a:buNone/>
              <a:defRPr sz="1087"/>
            </a:lvl6pPr>
            <a:lvl7pPr marL="1863181" indent="0" algn="ctr">
              <a:buNone/>
              <a:defRPr sz="1087"/>
            </a:lvl7pPr>
            <a:lvl8pPr marL="2173712" indent="0" algn="ctr">
              <a:buNone/>
              <a:defRPr sz="1087"/>
            </a:lvl8pPr>
            <a:lvl9pPr marL="2484242" indent="0" algn="ctr">
              <a:buNone/>
              <a:defRPr sz="1087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20B53-D81B-4236-8FF9-A5CA5C55705C}" type="datetimeFigureOut">
              <a:rPr lang="fr-BE" smtClean="0"/>
              <a:t>4/07/2015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A5D36-EAA0-4F76-AAF3-4059BDB0171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66397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20B53-D81B-4236-8FF9-A5CA5C55705C}" type="datetimeFigureOut">
              <a:rPr lang="fr-BE" smtClean="0"/>
              <a:t>4/07/2015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A5D36-EAA0-4F76-AAF3-4059BDB0171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490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965" y="1166738"/>
            <a:ext cx="7141845" cy="1946729"/>
          </a:xfrm>
        </p:spPr>
        <p:txBody>
          <a:bodyPr anchor="b"/>
          <a:lstStyle>
            <a:lvl1pPr>
              <a:defRPr sz="4075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4965" y="3131884"/>
            <a:ext cx="7141845" cy="1023739"/>
          </a:xfrm>
        </p:spPr>
        <p:txBody>
          <a:bodyPr/>
          <a:lstStyle>
            <a:lvl1pPr marL="0" indent="0">
              <a:buNone/>
              <a:defRPr sz="1630">
                <a:solidFill>
                  <a:schemeClr val="tx1">
                    <a:tint val="75000"/>
                  </a:schemeClr>
                </a:solidFill>
              </a:defRPr>
            </a:lvl1pPr>
            <a:lvl2pPr marL="310530" indent="0">
              <a:buNone/>
              <a:defRPr sz="1358">
                <a:solidFill>
                  <a:schemeClr val="tx1">
                    <a:tint val="75000"/>
                  </a:schemeClr>
                </a:solidFill>
              </a:defRPr>
            </a:lvl2pPr>
            <a:lvl3pPr marL="621060" indent="0">
              <a:buNone/>
              <a:defRPr sz="1223">
                <a:solidFill>
                  <a:schemeClr val="tx1">
                    <a:tint val="75000"/>
                  </a:schemeClr>
                </a:solidFill>
              </a:defRPr>
            </a:lvl3pPr>
            <a:lvl4pPr marL="93159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4pPr>
            <a:lvl5pPr marL="124212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5pPr>
            <a:lvl6pPr marL="155265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6pPr>
            <a:lvl7pPr marL="1863181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7pPr>
            <a:lvl8pPr marL="2173712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8pPr>
            <a:lvl9pPr marL="2484242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20B53-D81B-4236-8FF9-A5CA5C55705C}" type="datetimeFigureOut">
              <a:rPr lang="fr-BE" smtClean="0"/>
              <a:t>4/07/2015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A5D36-EAA0-4F76-AAF3-4059BDB0171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541789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9278" y="1245820"/>
            <a:ext cx="3519170" cy="296938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91953" y="1245820"/>
            <a:ext cx="3519170" cy="296938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20B53-D81B-4236-8FF9-A5CA5C55705C}" type="datetimeFigureOut">
              <a:rPr lang="fr-BE" smtClean="0"/>
              <a:t>4/07/2015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A5D36-EAA0-4F76-AAF3-4059BDB0171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74218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6" y="249164"/>
            <a:ext cx="7141845" cy="90457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0356" y="1147238"/>
            <a:ext cx="3502997" cy="562244"/>
          </a:xfrm>
        </p:spPr>
        <p:txBody>
          <a:bodyPr anchor="b"/>
          <a:lstStyle>
            <a:lvl1pPr marL="0" indent="0">
              <a:buNone/>
              <a:defRPr sz="1630" b="1"/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0356" y="1709482"/>
            <a:ext cx="3502997" cy="251439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91952" y="1147238"/>
            <a:ext cx="3520249" cy="562244"/>
          </a:xfrm>
        </p:spPr>
        <p:txBody>
          <a:bodyPr anchor="b"/>
          <a:lstStyle>
            <a:lvl1pPr marL="0" indent="0">
              <a:buNone/>
              <a:defRPr sz="1630" b="1"/>
            </a:lvl1pPr>
            <a:lvl2pPr marL="310530" indent="0">
              <a:buNone/>
              <a:defRPr sz="1358" b="1"/>
            </a:lvl2pPr>
            <a:lvl3pPr marL="621060" indent="0">
              <a:buNone/>
              <a:defRPr sz="1223" b="1"/>
            </a:lvl3pPr>
            <a:lvl4pPr marL="931591" indent="0">
              <a:buNone/>
              <a:defRPr sz="1087" b="1"/>
            </a:lvl4pPr>
            <a:lvl5pPr marL="1242121" indent="0">
              <a:buNone/>
              <a:defRPr sz="1087" b="1"/>
            </a:lvl5pPr>
            <a:lvl6pPr marL="1552651" indent="0">
              <a:buNone/>
              <a:defRPr sz="1087" b="1"/>
            </a:lvl6pPr>
            <a:lvl7pPr marL="1863181" indent="0">
              <a:buNone/>
              <a:defRPr sz="1087" b="1"/>
            </a:lvl7pPr>
            <a:lvl8pPr marL="2173712" indent="0">
              <a:buNone/>
              <a:defRPr sz="1087" b="1"/>
            </a:lvl8pPr>
            <a:lvl9pPr marL="2484242" indent="0">
              <a:buNone/>
              <a:defRPr sz="1087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91952" y="1709482"/>
            <a:ext cx="3520249" cy="251439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20B53-D81B-4236-8FF9-A5CA5C55705C}" type="datetimeFigureOut">
              <a:rPr lang="fr-BE" smtClean="0"/>
              <a:t>4/07/2015</a:t>
            </a:fld>
            <a:endParaRPr lang="fr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A5D36-EAA0-4F76-AAF3-4059BDB0171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620617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20B53-D81B-4236-8FF9-A5CA5C55705C}" type="datetimeFigureOut">
              <a:rPr lang="fr-BE" smtClean="0"/>
              <a:t>4/07/2015</a:t>
            </a:fld>
            <a:endParaRPr lang="fr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A5D36-EAA0-4F76-AAF3-4059BDB0171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05209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20B53-D81B-4236-8FF9-A5CA5C55705C}" type="datetimeFigureOut">
              <a:rPr lang="fr-BE" smtClean="0"/>
              <a:t>4/07/2015</a:t>
            </a:fld>
            <a:endParaRPr lang="fr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A5D36-EAA0-4F76-AAF3-4059BDB0171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909423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173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0248" y="673826"/>
            <a:ext cx="4191953" cy="3325798"/>
          </a:xfrm>
        </p:spPr>
        <p:txBody>
          <a:bodyPr/>
          <a:lstStyle>
            <a:lvl1pPr>
              <a:defRPr sz="2173"/>
            </a:lvl1pPr>
            <a:lvl2pPr>
              <a:defRPr sz="1902"/>
            </a:lvl2pPr>
            <a:lvl3pPr>
              <a:defRPr sz="1630"/>
            </a:lvl3pPr>
            <a:lvl4pPr>
              <a:defRPr sz="1358"/>
            </a:lvl4pPr>
            <a:lvl5pPr>
              <a:defRPr sz="1358"/>
            </a:lvl5pPr>
            <a:lvl6pPr>
              <a:defRPr sz="1358"/>
            </a:lvl6pPr>
            <a:lvl7pPr>
              <a:defRPr sz="1358"/>
            </a:lvl7pPr>
            <a:lvl8pPr>
              <a:defRPr sz="1358"/>
            </a:lvl8pPr>
            <a:lvl9pPr>
              <a:defRPr sz="1358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5"/>
            <a:ext cx="2670644" cy="2601056"/>
          </a:xfrm>
        </p:spPr>
        <p:txBody>
          <a:bodyPr/>
          <a:lstStyle>
            <a:lvl1pPr marL="0" indent="0">
              <a:buNone/>
              <a:defRPr sz="1087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20B53-D81B-4236-8FF9-A5CA5C55705C}" type="datetimeFigureOut">
              <a:rPr lang="fr-BE" smtClean="0"/>
              <a:t>4/07/2015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A5D36-EAA0-4F76-AAF3-4059BDB0171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3366548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7"/>
            <a:ext cx="2670644" cy="1091988"/>
          </a:xfrm>
        </p:spPr>
        <p:txBody>
          <a:bodyPr anchor="b"/>
          <a:lstStyle>
            <a:lvl1pPr>
              <a:defRPr sz="2173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20248" y="673826"/>
            <a:ext cx="4191953" cy="3325798"/>
          </a:xfrm>
        </p:spPr>
        <p:txBody>
          <a:bodyPr anchor="t"/>
          <a:lstStyle>
            <a:lvl1pPr marL="0" indent="0">
              <a:buNone/>
              <a:defRPr sz="2173"/>
            </a:lvl1pPr>
            <a:lvl2pPr marL="310530" indent="0">
              <a:buNone/>
              <a:defRPr sz="1902"/>
            </a:lvl2pPr>
            <a:lvl3pPr marL="621060" indent="0">
              <a:buNone/>
              <a:defRPr sz="1630"/>
            </a:lvl3pPr>
            <a:lvl4pPr marL="931591" indent="0">
              <a:buNone/>
              <a:defRPr sz="1358"/>
            </a:lvl4pPr>
            <a:lvl5pPr marL="1242121" indent="0">
              <a:buNone/>
              <a:defRPr sz="1358"/>
            </a:lvl5pPr>
            <a:lvl6pPr marL="1552651" indent="0">
              <a:buNone/>
              <a:defRPr sz="1358"/>
            </a:lvl6pPr>
            <a:lvl7pPr marL="1863181" indent="0">
              <a:buNone/>
              <a:defRPr sz="1358"/>
            </a:lvl7pPr>
            <a:lvl8pPr marL="2173712" indent="0">
              <a:buNone/>
              <a:defRPr sz="1358"/>
            </a:lvl8pPr>
            <a:lvl9pPr marL="2484242" indent="0">
              <a:buNone/>
              <a:defRPr sz="1358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5"/>
            <a:ext cx="2670644" cy="2601056"/>
          </a:xfrm>
        </p:spPr>
        <p:txBody>
          <a:bodyPr/>
          <a:lstStyle>
            <a:lvl1pPr marL="0" indent="0">
              <a:buNone/>
              <a:defRPr sz="1087"/>
            </a:lvl1pPr>
            <a:lvl2pPr marL="310530" indent="0">
              <a:buNone/>
              <a:defRPr sz="951"/>
            </a:lvl2pPr>
            <a:lvl3pPr marL="621060" indent="0">
              <a:buNone/>
              <a:defRPr sz="815"/>
            </a:lvl3pPr>
            <a:lvl4pPr marL="931591" indent="0">
              <a:buNone/>
              <a:defRPr sz="679"/>
            </a:lvl4pPr>
            <a:lvl5pPr marL="1242121" indent="0">
              <a:buNone/>
              <a:defRPr sz="679"/>
            </a:lvl5pPr>
            <a:lvl6pPr marL="1552651" indent="0">
              <a:buNone/>
              <a:defRPr sz="679"/>
            </a:lvl6pPr>
            <a:lvl7pPr marL="1863181" indent="0">
              <a:buNone/>
              <a:defRPr sz="679"/>
            </a:lvl7pPr>
            <a:lvl8pPr marL="2173712" indent="0">
              <a:buNone/>
              <a:defRPr sz="679"/>
            </a:lvl8pPr>
            <a:lvl9pPr marL="2484242" indent="0">
              <a:buNone/>
              <a:defRPr sz="679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20B53-D81B-4236-8FF9-A5CA5C55705C}" type="datetimeFigureOut">
              <a:rPr lang="fr-BE" smtClean="0"/>
              <a:t>4/07/2015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A5D36-EAA0-4F76-AAF3-4059BDB0171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675575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20B53-D81B-4236-8FF9-A5CA5C55705C}" type="datetimeFigureOut">
              <a:rPr lang="fr-BE" smtClean="0"/>
              <a:t>4/07/2015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A5D36-EAA0-4F76-AAF3-4059BDB0171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06741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25661" y="249164"/>
            <a:ext cx="1785461" cy="3966041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9277" y="249164"/>
            <a:ext cx="5252879" cy="3966041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20B53-D81B-4236-8FF9-A5CA5C55705C}" type="datetimeFigureOut">
              <a:rPr lang="fr-BE" smtClean="0"/>
              <a:t>4/07/2015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A5D36-EAA0-4F76-AAF3-4059BDB0171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56944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69278" y="249164"/>
            <a:ext cx="7141845" cy="9045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9278" y="1245820"/>
            <a:ext cx="7141845" cy="29693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9278" y="4337621"/>
            <a:ext cx="1863090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A20B53-D81B-4236-8FF9-A5CA5C55705C}" type="datetimeFigureOut">
              <a:rPr lang="fr-BE" smtClean="0"/>
              <a:t>4/07/2015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2883" y="4337621"/>
            <a:ext cx="2794635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848033" y="4337621"/>
            <a:ext cx="1863090" cy="2491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1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A5D36-EAA0-4F76-AAF3-4059BDB0171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076360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21060" rtl="0" eaLnBrk="1" latinLnBrk="0" hangingPunct="1">
        <a:lnSpc>
          <a:spcPct val="90000"/>
        </a:lnSpc>
        <a:spcBef>
          <a:spcPct val="0"/>
        </a:spcBef>
        <a:buNone/>
        <a:defRPr sz="298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5265" indent="-155265" algn="l" defTabSz="621060" rtl="0" eaLnBrk="1" latinLnBrk="0" hangingPunct="1">
        <a:lnSpc>
          <a:spcPct val="90000"/>
        </a:lnSpc>
        <a:spcBef>
          <a:spcPts val="679"/>
        </a:spcBef>
        <a:buFont typeface="Arial" panose="020B0604020202020204" pitchFamily="34" charset="0"/>
        <a:buChar char="•"/>
        <a:defRPr sz="1902" kern="1200">
          <a:solidFill>
            <a:schemeClr val="tx1"/>
          </a:solidFill>
          <a:latin typeface="+mn-lt"/>
          <a:ea typeface="+mn-ea"/>
          <a:cs typeface="+mn-cs"/>
        </a:defRPr>
      </a:lvl1pPr>
      <a:lvl2pPr marL="465795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630" kern="1200">
          <a:solidFill>
            <a:schemeClr val="tx1"/>
          </a:solidFill>
          <a:latin typeface="+mn-lt"/>
          <a:ea typeface="+mn-ea"/>
          <a:cs typeface="+mn-cs"/>
        </a:defRPr>
      </a:lvl2pPr>
      <a:lvl3pPr marL="77632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358" kern="1200">
          <a:solidFill>
            <a:schemeClr val="tx1"/>
          </a:solidFill>
          <a:latin typeface="+mn-lt"/>
          <a:ea typeface="+mn-ea"/>
          <a:cs typeface="+mn-cs"/>
        </a:defRPr>
      </a:lvl3pPr>
      <a:lvl4pPr marL="108685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4pPr>
      <a:lvl5pPr marL="139738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5pPr>
      <a:lvl6pPr marL="1707916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6pPr>
      <a:lvl7pPr marL="201844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7pPr>
      <a:lvl8pPr marL="232897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8pPr>
      <a:lvl9pPr marL="2639507" indent="-155265" algn="l" defTabSz="621060" rtl="0" eaLnBrk="1" latinLnBrk="0" hangingPunct="1">
        <a:lnSpc>
          <a:spcPct val="90000"/>
        </a:lnSpc>
        <a:spcBef>
          <a:spcPts val="340"/>
        </a:spcBef>
        <a:buFont typeface="Arial" panose="020B0604020202020204" pitchFamily="34" charset="0"/>
        <a:buChar char="•"/>
        <a:defRPr sz="122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1pPr>
      <a:lvl2pPr marL="31053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2pPr>
      <a:lvl3pPr marL="621060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3pPr>
      <a:lvl4pPr marL="93159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4pPr>
      <a:lvl5pPr marL="124212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5pPr>
      <a:lvl6pPr marL="155265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6pPr>
      <a:lvl7pPr marL="1863181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7pPr>
      <a:lvl8pPr marL="2173712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8pPr>
      <a:lvl9pPr marL="2484242" algn="l" defTabSz="621060" rtl="0" eaLnBrk="1" latinLnBrk="0" hangingPunct="1">
        <a:defRPr sz="122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.gif"/><Relationship Id="rId2" Type="http://schemas.openxmlformats.org/officeDocument/2006/relationships/hyperlink" Target="http://sites.google.com/site/diaporamascarmine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hyperlink" Target="https://sites.google.com/site/diaporamascarmine/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fr.wikipedia.org/wiki/22_f%C3%A9vrier" TargetMode="External"/><Relationship Id="rId13" Type="http://schemas.openxmlformats.org/officeDocument/2006/relationships/hyperlink" Target="https://fr.wikipedia.org/wiki/Pin-up" TargetMode="External"/><Relationship Id="rId3" Type="http://schemas.openxmlformats.org/officeDocument/2006/relationships/image" Target="../media/image5.jpg"/><Relationship Id="rId7" Type="http://schemas.openxmlformats.org/officeDocument/2006/relationships/hyperlink" Target="https://fr.wikipedia.org/wiki/Bay_City_(Michigan)" TargetMode="External"/><Relationship Id="rId12" Type="http://schemas.openxmlformats.org/officeDocument/2006/relationships/hyperlink" Target="https://fr.wikipedia.org/wiki/Archipel_d'Hawa%C3%AF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fr.wikipedia.org/wiki/1889" TargetMode="External"/><Relationship Id="rId11" Type="http://schemas.openxmlformats.org/officeDocument/2006/relationships/hyperlink" Target="https://fr.wikipedia.org/wiki/Oahu" TargetMode="External"/><Relationship Id="rId5" Type="http://schemas.openxmlformats.org/officeDocument/2006/relationships/hyperlink" Target="https://fr.wikipedia.org/wiki/Avril_1889" TargetMode="External"/><Relationship Id="rId15" Type="http://schemas.openxmlformats.org/officeDocument/2006/relationships/audio" Target="../media/audio1.wav"/><Relationship Id="rId10" Type="http://schemas.openxmlformats.org/officeDocument/2006/relationships/hyperlink" Target="https://fr.wikipedia.org/wiki/1960" TargetMode="External"/><Relationship Id="rId4" Type="http://schemas.openxmlformats.org/officeDocument/2006/relationships/hyperlink" Target="https://fr.wikipedia.org/wiki/21_avril" TargetMode="External"/><Relationship Id="rId9" Type="http://schemas.openxmlformats.org/officeDocument/2006/relationships/hyperlink" Target="https://fr.wikipedia.org/wiki/F%C3%A9vrier_1960" TargetMode="External"/><Relationship Id="rId14" Type="http://schemas.openxmlformats.org/officeDocument/2006/relationships/hyperlink" Target="https://fr.wikipedia.org/wiki/Photoplay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hyperlink" Target="https://sites.google.com/site/diaporamascarmine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rgbClr val="EBABE2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llipse 12">
            <a:hlinkClick r:id="rId2"/>
          </p:cNvPr>
          <p:cNvSpPr/>
          <p:nvPr/>
        </p:nvSpPr>
        <p:spPr>
          <a:xfrm>
            <a:off x="1420739" y="868867"/>
            <a:ext cx="5438924" cy="2942217"/>
          </a:xfrm>
          <a:prstGeom prst="ellipse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2632" tIns="21316" rIns="42632" bIns="21316" rtlCol="0" anchor="ctr"/>
          <a:lstStyle/>
          <a:p>
            <a:pPr algn="ctr" defTabSz="426319"/>
            <a:endParaRPr lang="fr-FR" sz="793">
              <a:solidFill>
                <a:srgbClr val="FFFFFF"/>
              </a:solidFill>
            </a:endParaRPr>
          </a:p>
        </p:txBody>
      </p:sp>
      <p:sp>
        <p:nvSpPr>
          <p:cNvPr id="3" name="Bouée 2">
            <a:hlinkClick r:id="rId4"/>
          </p:cNvPr>
          <p:cNvSpPr/>
          <p:nvPr/>
        </p:nvSpPr>
        <p:spPr>
          <a:xfrm>
            <a:off x="891435" y="333147"/>
            <a:ext cx="6497533" cy="4013660"/>
          </a:xfrm>
          <a:prstGeom prst="donut">
            <a:avLst>
              <a:gd name="adj" fmla="val 9421"/>
            </a:avLst>
          </a:prstGeom>
          <a:solidFill>
            <a:schemeClr val="bg1"/>
          </a:solidFill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2632" tIns="21316" rIns="42632" bIns="21316" rtlCol="0" anchor="ctr"/>
          <a:lstStyle/>
          <a:p>
            <a:pPr algn="ctr" defTabSz="426319"/>
            <a:endParaRPr lang="fr-FR" sz="793" dirty="0">
              <a:solidFill>
                <a:srgbClr val="000000"/>
              </a:solidFill>
              <a:latin typeface="Vivaldi" panose="03020602050506090804" pitchFamily="66" charset="0"/>
            </a:endParaRPr>
          </a:p>
        </p:txBody>
      </p:sp>
      <p:sp>
        <p:nvSpPr>
          <p:cNvPr id="16" name="ZoneTexte 15">
            <a:hlinkClick r:id="rId4"/>
          </p:cNvPr>
          <p:cNvSpPr txBox="1"/>
          <p:nvPr/>
        </p:nvSpPr>
        <p:spPr>
          <a:xfrm>
            <a:off x="1974356" y="3515720"/>
            <a:ext cx="4112526" cy="742576"/>
          </a:xfrm>
          <a:prstGeom prst="rect">
            <a:avLst/>
          </a:prstGeom>
          <a:noFill/>
        </p:spPr>
        <p:txBody>
          <a:bodyPr spcFirstLastPara="1" wrap="square" lIns="42632" tIns="21316" rIns="42632" bIns="21316" numCol="1" rtlCol="0">
            <a:prstTxWarp prst="textArchDow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26319"/>
            <a:r>
              <a:rPr lang="fr-FR" sz="4166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carminé</a:t>
            </a:r>
            <a:endParaRPr lang="fr-FR" sz="4166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15" name="ZoneTexte 14">
            <a:hlinkClick r:id="rId4"/>
          </p:cNvPr>
          <p:cNvSpPr txBox="1"/>
          <p:nvPr/>
        </p:nvSpPr>
        <p:spPr>
          <a:xfrm>
            <a:off x="973794" y="607301"/>
            <a:ext cx="6384234" cy="3589113"/>
          </a:xfrm>
          <a:prstGeom prst="rect">
            <a:avLst/>
          </a:prstGeom>
          <a:noFill/>
        </p:spPr>
        <p:txBody>
          <a:bodyPr spcFirstLastPara="1" wrap="square" lIns="42632" tIns="21316" rIns="42632" bIns="21316" numCol="1" rtlCol="0">
            <a:prstTxWarp prst="textArchUp">
              <a:avLst>
                <a:gd name="adj" fmla="val 12412525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26319"/>
            <a:r>
              <a:rPr lang="fr-FR" sz="4166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Site    diaporamas</a:t>
            </a:r>
            <a:endParaRPr lang="fr-FR" sz="4166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3674" y="1968014"/>
            <a:ext cx="197970" cy="29010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3796" y="2106449"/>
            <a:ext cx="197970" cy="290107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58173" y="3670312"/>
            <a:ext cx="211068" cy="18861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6832" y="1132940"/>
            <a:ext cx="186748" cy="18863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6884" y="868868"/>
            <a:ext cx="310923" cy="360707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8119" y="3582160"/>
            <a:ext cx="287961" cy="251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218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69000">
              <a:schemeClr val="accent2">
                <a:lumMod val="75000"/>
              </a:schemeClr>
            </a:gs>
            <a:gs pos="97000">
              <a:schemeClr val="accent2">
                <a:lumMod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737" y="560382"/>
            <a:ext cx="2625173" cy="366968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ZoneTexte 4"/>
          <p:cNvSpPr txBox="1"/>
          <p:nvPr/>
        </p:nvSpPr>
        <p:spPr>
          <a:xfrm>
            <a:off x="3111910" y="1054767"/>
            <a:ext cx="5014451" cy="28700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400" b="1" u="sng" dirty="0">
                <a:solidFill>
                  <a:srgbClr val="0070C0"/>
                </a:solidFill>
                <a:latin typeface="Edwardian Script ITC" panose="030303020407070D0804" pitchFamily="66" charset="0"/>
              </a:rPr>
              <a:t>Rolf Armstrong</a:t>
            </a:r>
            <a:r>
              <a:rPr lang="fr-BE" sz="4400" u="sng" dirty="0">
                <a:solidFill>
                  <a:srgbClr val="0070C0"/>
                </a:solidFill>
                <a:latin typeface="Edwardian Script ITC" panose="030303020407070D0804" pitchFamily="66" charset="0"/>
              </a:rPr>
              <a:t>, </a:t>
            </a:r>
            <a:endParaRPr lang="fr-BE" sz="4400" u="sng" dirty="0" smtClean="0">
              <a:solidFill>
                <a:srgbClr val="0070C0"/>
              </a:solidFill>
              <a:latin typeface="Edwardian Script ITC" panose="030303020407070D0804" pitchFamily="66" charset="0"/>
            </a:endParaRPr>
          </a:p>
          <a:p>
            <a:endParaRPr lang="fr-BE" dirty="0"/>
          </a:p>
          <a:p>
            <a:endParaRPr lang="fr-BE" dirty="0" smtClean="0"/>
          </a:p>
          <a:p>
            <a:r>
              <a:rPr lang="fr-BE" sz="1600" dirty="0" smtClean="0"/>
              <a:t>né </a:t>
            </a:r>
            <a:r>
              <a:rPr lang="fr-BE" sz="1600" dirty="0"/>
              <a:t>le </a:t>
            </a:r>
            <a:r>
              <a:rPr lang="fr-BE" sz="1600" dirty="0">
                <a:hlinkClick r:id="rId4" tooltip="21 avril"/>
              </a:rPr>
              <a:t>21</a:t>
            </a:r>
            <a:r>
              <a:rPr lang="fr-BE" sz="1600" dirty="0"/>
              <a:t> </a:t>
            </a:r>
            <a:r>
              <a:rPr lang="fr-BE" sz="1600" dirty="0">
                <a:hlinkClick r:id="rId5" tooltip="Avril 1889"/>
              </a:rPr>
              <a:t>avril</a:t>
            </a:r>
            <a:r>
              <a:rPr lang="fr-BE" sz="1600" dirty="0"/>
              <a:t> </a:t>
            </a:r>
            <a:r>
              <a:rPr lang="fr-BE" sz="1600" dirty="0">
                <a:hlinkClick r:id="rId6" tooltip="1889"/>
              </a:rPr>
              <a:t>1889</a:t>
            </a:r>
            <a:r>
              <a:rPr lang="fr-BE" sz="1600" dirty="0"/>
              <a:t> à </a:t>
            </a:r>
            <a:r>
              <a:rPr lang="fr-BE" sz="1600" dirty="0" err="1">
                <a:hlinkClick r:id="rId7" tooltip="Bay City (Michigan)"/>
              </a:rPr>
              <a:t>Bay</a:t>
            </a:r>
            <a:r>
              <a:rPr lang="fr-BE" sz="1600" dirty="0">
                <a:hlinkClick r:id="rId7" tooltip="Bay City (Michigan)"/>
              </a:rPr>
              <a:t> City (Michigan)</a:t>
            </a:r>
            <a:r>
              <a:rPr lang="fr-BE" sz="1600" dirty="0"/>
              <a:t> et mort le </a:t>
            </a:r>
            <a:r>
              <a:rPr lang="fr-BE" sz="1600" dirty="0">
                <a:hlinkClick r:id="rId8" tooltip="22 février"/>
              </a:rPr>
              <a:t>22</a:t>
            </a:r>
            <a:r>
              <a:rPr lang="fr-BE" sz="1600" dirty="0"/>
              <a:t> </a:t>
            </a:r>
            <a:r>
              <a:rPr lang="fr-BE" sz="1600" dirty="0">
                <a:hlinkClick r:id="rId9" tooltip="Février 1960"/>
              </a:rPr>
              <a:t>février</a:t>
            </a:r>
            <a:r>
              <a:rPr lang="fr-BE" sz="1600" dirty="0"/>
              <a:t> </a:t>
            </a:r>
            <a:r>
              <a:rPr lang="fr-BE" sz="1600" dirty="0">
                <a:hlinkClick r:id="rId10" tooltip="1960"/>
              </a:rPr>
              <a:t>1960</a:t>
            </a:r>
            <a:r>
              <a:rPr lang="fr-BE" sz="1600" dirty="0"/>
              <a:t> à </a:t>
            </a:r>
            <a:r>
              <a:rPr lang="fr-BE" sz="1600" dirty="0">
                <a:hlinkClick r:id="rId11" tooltip="Oahu"/>
              </a:rPr>
              <a:t>Oahu</a:t>
            </a:r>
            <a:r>
              <a:rPr lang="fr-BE" sz="1600" dirty="0"/>
              <a:t> (</a:t>
            </a:r>
            <a:r>
              <a:rPr lang="fr-BE" sz="1600" dirty="0">
                <a:hlinkClick r:id="rId12" tooltip="Archipel d'Hawaï"/>
              </a:rPr>
              <a:t>Archipel </a:t>
            </a:r>
            <a:r>
              <a:rPr lang="fr-BE" sz="1600" dirty="0" smtClean="0">
                <a:hlinkClick r:id="rId12" tooltip="Archipel d'Hawaï"/>
              </a:rPr>
              <a:t>d'Hawaï</a:t>
            </a:r>
            <a:r>
              <a:rPr lang="fr-BE" sz="1600" dirty="0" smtClean="0"/>
              <a:t>)</a:t>
            </a:r>
          </a:p>
          <a:p>
            <a:endParaRPr lang="fr-BE" sz="1600" dirty="0"/>
          </a:p>
          <a:p>
            <a:endParaRPr lang="fr-BE" sz="1600" dirty="0" smtClean="0"/>
          </a:p>
          <a:p>
            <a:r>
              <a:rPr lang="fr-BE" sz="1600" dirty="0" smtClean="0"/>
              <a:t>Peintre</a:t>
            </a:r>
            <a:r>
              <a:rPr lang="fr-BE" sz="1600" dirty="0"/>
              <a:t> , </a:t>
            </a:r>
            <a:r>
              <a:rPr lang="fr-BE" sz="1600" dirty="0" err="1"/>
              <a:t>illustrateur,dessinateur</a:t>
            </a:r>
            <a:r>
              <a:rPr lang="fr-BE" sz="1600" dirty="0"/>
              <a:t> américain connu pour ses </a:t>
            </a:r>
            <a:r>
              <a:rPr lang="fr-BE" sz="1600" dirty="0" err="1">
                <a:hlinkClick r:id="rId13" tooltip="Pin-up"/>
              </a:rPr>
              <a:t>Pin-ups</a:t>
            </a:r>
            <a:r>
              <a:rPr lang="fr-BE" sz="1600" dirty="0"/>
              <a:t> et ses portraits féminins en couverture du magazine </a:t>
            </a:r>
            <a:r>
              <a:rPr lang="fr-BE" sz="1600" dirty="0" err="1">
                <a:hlinkClick r:id="rId14" tooltip="Photoplay"/>
              </a:rPr>
              <a:t>Photoplay</a:t>
            </a:r>
            <a:r>
              <a:rPr lang="fr-BE" sz="1600" dirty="0"/>
              <a:t>.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796413" y="3784360"/>
            <a:ext cx="223138" cy="2808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dirty="0" smtClean="0"/>
              <a:t>,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390144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5000">
        <p14:reveal/>
        <p:sndAc>
          <p:stSnd>
            <p:snd r:embed="rId2" name="_My Reverie_ by Larry Clinton &amp; His Orchestra.wav"/>
          </p:stSnd>
        </p:sndAc>
      </p:transition>
    </mc:Choice>
    <mc:Fallback xmlns="">
      <p:transition spd="slow" advTm="5000">
        <p:fade/>
        <p:sndAc>
          <p:stSnd>
            <p:snd r:embed="rId15" name="_My Reverie_ by Larry Clinton &amp; His Orchest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6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879" y="189445"/>
            <a:ext cx="3838642" cy="4379891"/>
          </a:xfrm>
          <a:prstGeom prst="rect">
            <a:avLst/>
          </a:prstGeom>
        </p:spPr>
      </p:pic>
      <p:sp>
        <p:nvSpPr>
          <p:cNvPr id="5" name="Cadre 4"/>
          <p:cNvSpPr/>
          <p:nvPr/>
        </p:nvSpPr>
        <p:spPr>
          <a:xfrm>
            <a:off x="0" y="0"/>
            <a:ext cx="8280400" cy="4679950"/>
          </a:xfrm>
          <a:prstGeom prst="frame">
            <a:avLst>
              <a:gd name="adj1" fmla="val 2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123471" y="3805084"/>
            <a:ext cx="226344" cy="2808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dirty="0" smtClean="0"/>
              <a:t>;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804659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ferris dir="l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dre 2"/>
          <p:cNvSpPr/>
          <p:nvPr/>
        </p:nvSpPr>
        <p:spPr>
          <a:xfrm>
            <a:off x="0" y="-25"/>
            <a:ext cx="4054582" cy="4680000"/>
          </a:xfrm>
          <a:prstGeom prst="frame">
            <a:avLst/>
          </a:prstGeom>
          <a:blipFill dpi="0" rotWithShape="0">
            <a:blip r:embed="rId2"/>
            <a:srcRect/>
            <a:stretch>
              <a:fillRect l="-1054" r="722"/>
            </a:stretch>
          </a:blip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4233370" y="13564"/>
            <a:ext cx="4032000" cy="4680000"/>
          </a:xfrm>
          <a:prstGeom prst="frame">
            <a:avLst/>
          </a:prstGeom>
          <a:blipFill dpi="0" rotWithShape="0">
            <a:blip r:embed="rId3"/>
            <a:srcRect/>
            <a:stretch>
              <a:fillRect l="-447" t="-384" r="-447" b="-384"/>
            </a:stretch>
          </a:blip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Organigramme : Décision 6"/>
          <p:cNvSpPr/>
          <p:nvPr/>
        </p:nvSpPr>
        <p:spPr>
          <a:xfrm>
            <a:off x="4737370" y="504690"/>
            <a:ext cx="3063242" cy="3697748"/>
          </a:xfrm>
          <a:prstGeom prst="flowChartDecision">
            <a:avLst/>
          </a:prstGeom>
          <a:blipFill dpi="0" rotWithShape="0">
            <a:blip r:embed="rId3"/>
            <a:srcRect/>
            <a:stretch>
              <a:fillRect l="-18481" t="-13750" r="-16129" b="-13750"/>
            </a:stretch>
          </a:blip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Organigramme : Décision 7"/>
          <p:cNvSpPr/>
          <p:nvPr/>
        </p:nvSpPr>
        <p:spPr>
          <a:xfrm>
            <a:off x="453612" y="504686"/>
            <a:ext cx="3096000" cy="3670570"/>
          </a:xfrm>
          <a:prstGeom prst="flowChartDecision">
            <a:avLst/>
          </a:prstGeom>
          <a:blipFill dpi="0" rotWithShape="0">
            <a:blip r:embed="rId2"/>
            <a:srcRect/>
            <a:stretch>
              <a:fillRect l="-15697" t="-13750" r="-15697" b="-13750"/>
            </a:stretch>
          </a:blip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Triangle rectangle 8"/>
          <p:cNvSpPr/>
          <p:nvPr/>
        </p:nvSpPr>
        <p:spPr>
          <a:xfrm>
            <a:off x="504970" y="2339973"/>
            <a:ext cx="1511029" cy="1835285"/>
          </a:xfrm>
          <a:prstGeom prst="rtTriangle">
            <a:avLst/>
          </a:prstGeom>
          <a:blipFill dpi="0" rotWithShape="0">
            <a:blip r:embed="rId2"/>
            <a:srcRect/>
            <a:stretch>
              <a:fillRect l="-36961" t="-126539" r="-137025" b="-2846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Triangle rectangle 9"/>
          <p:cNvSpPr/>
          <p:nvPr/>
        </p:nvSpPr>
        <p:spPr>
          <a:xfrm>
            <a:off x="4737370" y="2316849"/>
            <a:ext cx="1548000" cy="1872000"/>
          </a:xfrm>
          <a:prstGeom prst="rtTriangle">
            <a:avLst/>
          </a:prstGeom>
          <a:blipFill dpi="0" rotWithShape="0">
            <a:blip r:embed="rId3"/>
            <a:srcRect/>
            <a:stretch>
              <a:fillRect l="-41667" t="-128431" r="-132143" b="-2647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Triangle rectangle 10"/>
          <p:cNvSpPr/>
          <p:nvPr/>
        </p:nvSpPr>
        <p:spPr>
          <a:xfrm rot="10800000">
            <a:off x="6141370" y="504687"/>
            <a:ext cx="1656000" cy="1872000"/>
          </a:xfrm>
          <a:prstGeom prst="rtTriangle">
            <a:avLst/>
          </a:prstGeom>
          <a:blipFill dpi="0" rotWithShape="0">
            <a:blip r:embed="rId3"/>
            <a:srcRect/>
            <a:stretch>
              <a:fillRect l="-117391" t="-26923" r="-30435" b="-12307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Triangle rectangle 11"/>
          <p:cNvSpPr/>
          <p:nvPr/>
        </p:nvSpPr>
        <p:spPr>
          <a:xfrm rot="10800000">
            <a:off x="1893612" y="504687"/>
            <a:ext cx="1656000" cy="1872000"/>
          </a:xfrm>
          <a:prstGeom prst="rtTriangle">
            <a:avLst/>
          </a:prstGeom>
          <a:blipFill dpi="0" rotWithShape="0">
            <a:blip r:embed="rId2"/>
            <a:srcRect/>
            <a:stretch>
              <a:fillRect l="-116304" t="-26923" r="-29348" b="-12307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Triangle rectangle 12"/>
          <p:cNvSpPr/>
          <p:nvPr/>
        </p:nvSpPr>
        <p:spPr>
          <a:xfrm flipH="1">
            <a:off x="1943029" y="2303259"/>
            <a:ext cx="1620000" cy="1872000"/>
          </a:xfrm>
          <a:prstGeom prst="rtTriangle">
            <a:avLst/>
          </a:prstGeom>
          <a:blipFill dpi="0" rotWithShape="0">
            <a:blip r:embed="rId2"/>
            <a:srcRect/>
            <a:stretch>
              <a:fillRect l="-126667" t="-123077" r="-28889" b="-2692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Triangle rectangle 13"/>
          <p:cNvSpPr/>
          <p:nvPr/>
        </p:nvSpPr>
        <p:spPr>
          <a:xfrm flipH="1">
            <a:off x="6249370" y="2330438"/>
            <a:ext cx="1548000" cy="1872000"/>
          </a:xfrm>
          <a:prstGeom prst="rtTriangle">
            <a:avLst/>
          </a:prstGeom>
          <a:blipFill dpi="0" rotWithShape="0">
            <a:blip r:embed="rId3"/>
            <a:srcRect/>
            <a:stretch>
              <a:fillRect l="-134884" t="-125000" r="-32558" b="-25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Triangle rectangle 14"/>
          <p:cNvSpPr/>
          <p:nvPr/>
        </p:nvSpPr>
        <p:spPr>
          <a:xfrm rot="10800000" flipH="1">
            <a:off x="467999" y="503970"/>
            <a:ext cx="1548000" cy="1836000"/>
          </a:xfrm>
          <a:prstGeom prst="rtTriangle">
            <a:avLst/>
          </a:prstGeom>
          <a:blipFill dpi="0" rotWithShape="0">
            <a:blip r:embed="rId2"/>
            <a:srcRect/>
            <a:stretch>
              <a:fillRect l="-30232" t="-28253" r="-129865" b="-12719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riangle rectangle 16"/>
          <p:cNvSpPr/>
          <p:nvPr/>
        </p:nvSpPr>
        <p:spPr>
          <a:xfrm rot="10800000" flipH="1">
            <a:off x="4726685" y="485616"/>
            <a:ext cx="1584000" cy="1872000"/>
          </a:xfrm>
          <a:prstGeom prst="rtTriangle">
            <a:avLst/>
          </a:prstGeom>
          <a:blipFill dpi="0" rotWithShape="0">
            <a:blip r:embed="rId3"/>
            <a:srcRect/>
            <a:stretch>
              <a:fillRect l="-33669" t="-26923" r="-129123" b="-12307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Cadre 1"/>
          <p:cNvSpPr/>
          <p:nvPr/>
        </p:nvSpPr>
        <p:spPr>
          <a:xfrm>
            <a:off x="0" y="13565"/>
            <a:ext cx="4107426" cy="4666410"/>
          </a:xfrm>
          <a:prstGeom prst="frame">
            <a:avLst>
              <a:gd name="adj1" fmla="val 2048"/>
            </a:avLst>
          </a:prstGeom>
          <a:blipFill>
            <a:blip r:embed="rId4"/>
            <a:stretch>
              <a:fillRect l="-447" t="-384" r="-447" b="-38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4233370" y="-5511"/>
            <a:ext cx="4047030" cy="4699075"/>
          </a:xfrm>
          <a:prstGeom prst="frame">
            <a:avLst>
              <a:gd name="adj1" fmla="val 1749"/>
            </a:avLst>
          </a:prstGeom>
          <a:blipFill>
            <a:blip r:embed="rId4"/>
            <a:stretch>
              <a:fillRect l="-447" t="-384" r="-447" b="-38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7175090" y="4307578"/>
            <a:ext cx="223138" cy="2808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dirty="0" smtClean="0"/>
              <a:t>,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2468067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2" grpId="0" animBg="1"/>
      <p:bldP spid="6" grpId="0" animBg="1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nde diagonale 2"/>
          <p:cNvSpPr/>
          <p:nvPr/>
        </p:nvSpPr>
        <p:spPr>
          <a:xfrm>
            <a:off x="103206" y="12735"/>
            <a:ext cx="4104000" cy="4679950"/>
          </a:xfrm>
          <a:prstGeom prst="diagStripe">
            <a:avLst/>
          </a:prstGeom>
          <a:blipFill dpi="0" rotWithShape="0">
            <a:blip r:embed="rId2"/>
            <a:srcRect/>
            <a:stretch>
              <a:fillRect l="320" t="-1" r="2074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Bande diagonale 3"/>
          <p:cNvSpPr/>
          <p:nvPr/>
        </p:nvSpPr>
        <p:spPr>
          <a:xfrm rot="10800000">
            <a:off x="30167" y="-65682"/>
            <a:ext cx="4176000" cy="4752000"/>
          </a:xfrm>
          <a:prstGeom prst="diagStripe">
            <a:avLst/>
          </a:prstGeom>
          <a:blipFill dpi="0" rotWithShape="0">
            <a:blip r:embed="rId2"/>
            <a:srcRect/>
            <a:stretch>
              <a:fillRect t="1527" r="1724" b="-1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Triangle rectangle 4"/>
          <p:cNvSpPr/>
          <p:nvPr/>
        </p:nvSpPr>
        <p:spPr>
          <a:xfrm rot="5400000">
            <a:off x="-57687" y="163673"/>
            <a:ext cx="2383374" cy="2081497"/>
          </a:xfrm>
          <a:custGeom>
            <a:avLst/>
            <a:gdLst>
              <a:gd name="connsiteX0" fmla="*/ 0 w 2376000"/>
              <a:gd name="connsiteY0" fmla="*/ 2052000 h 2052000"/>
              <a:gd name="connsiteX1" fmla="*/ 0 w 2376000"/>
              <a:gd name="connsiteY1" fmla="*/ 0 h 2052000"/>
              <a:gd name="connsiteX2" fmla="*/ 2376000 w 2376000"/>
              <a:gd name="connsiteY2" fmla="*/ 2052000 h 2052000"/>
              <a:gd name="connsiteX3" fmla="*/ 0 w 2376000"/>
              <a:gd name="connsiteY3" fmla="*/ 2052000 h 2052000"/>
              <a:gd name="connsiteX0" fmla="*/ 7374 w 2383374"/>
              <a:gd name="connsiteY0" fmla="*/ 2081497 h 2081497"/>
              <a:gd name="connsiteX1" fmla="*/ 0 w 2383374"/>
              <a:gd name="connsiteY1" fmla="*/ 0 h 2081497"/>
              <a:gd name="connsiteX2" fmla="*/ 2383374 w 2383374"/>
              <a:gd name="connsiteY2" fmla="*/ 2081497 h 2081497"/>
              <a:gd name="connsiteX3" fmla="*/ 7374 w 2383374"/>
              <a:gd name="connsiteY3" fmla="*/ 2081497 h 2081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83374" h="2081497">
                <a:moveTo>
                  <a:pt x="7374" y="2081497"/>
                </a:moveTo>
                <a:lnTo>
                  <a:pt x="0" y="0"/>
                </a:lnTo>
                <a:lnTo>
                  <a:pt x="2383374" y="2081497"/>
                </a:lnTo>
                <a:lnTo>
                  <a:pt x="7374" y="2081497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356" t="-2121" r="-99306" b="-9909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Triangle rectangle 5"/>
          <p:cNvSpPr/>
          <p:nvPr/>
        </p:nvSpPr>
        <p:spPr>
          <a:xfrm rot="16200000">
            <a:off x="1899420" y="2460685"/>
            <a:ext cx="2340000" cy="2124000"/>
          </a:xfrm>
          <a:prstGeom prst="rtTriangle">
            <a:avLst/>
          </a:prstGeom>
          <a:blipFill dpi="0" rotWithShape="0">
            <a:blip r:embed="rId2"/>
            <a:srcRect/>
            <a:stretch>
              <a:fillRect l="-98276" t="-99231" r="30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Organigramme : Décision 6"/>
          <p:cNvSpPr/>
          <p:nvPr/>
        </p:nvSpPr>
        <p:spPr>
          <a:xfrm>
            <a:off x="4140000" y="1074"/>
            <a:ext cx="4212000" cy="4680000"/>
          </a:xfrm>
          <a:prstGeom prst="flowChartDecision">
            <a:avLst/>
          </a:prstGeom>
          <a:blipFill dpi="0" rotWithShape="0">
            <a:blip r:embed="rId3"/>
            <a:srcRect/>
            <a:stretch>
              <a:fillRect l="1709" r="17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rectangle 7"/>
          <p:cNvSpPr/>
          <p:nvPr/>
        </p:nvSpPr>
        <p:spPr>
          <a:xfrm rot="5400000">
            <a:off x="4065822" y="72000"/>
            <a:ext cx="2376000" cy="2232000"/>
          </a:xfrm>
          <a:prstGeom prst="rtTriangle">
            <a:avLst/>
          </a:prstGeom>
          <a:blipFill dpi="0" rotWithShape="0">
            <a:blip r:embed="rId3"/>
            <a:srcRect/>
            <a:stretch>
              <a:fillRect l="3225" r="-87097" b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Triangle rectangle 8"/>
          <p:cNvSpPr/>
          <p:nvPr/>
        </p:nvSpPr>
        <p:spPr>
          <a:xfrm rot="16200000">
            <a:off x="6063922" y="2394511"/>
            <a:ext cx="2412000" cy="2160000"/>
          </a:xfrm>
          <a:prstGeom prst="rtTriangle">
            <a:avLst/>
          </a:prstGeom>
          <a:blipFill dpi="0" rotWithShape="0">
            <a:blip r:embed="rId3"/>
            <a:srcRect/>
            <a:stretch>
              <a:fillRect l="-93333" t="-93284" r="3333" b="-74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" name="Triangle rectangle 9"/>
          <p:cNvSpPr/>
          <p:nvPr/>
        </p:nvSpPr>
        <p:spPr>
          <a:xfrm rot="5400000" flipV="1">
            <a:off x="6012400" y="72000"/>
            <a:ext cx="2340000" cy="2196000"/>
          </a:xfrm>
          <a:prstGeom prst="rtTriangle">
            <a:avLst/>
          </a:prstGeom>
          <a:blipFill dpi="0" rotWithShape="0">
            <a:blip r:embed="rId3"/>
            <a:srcRect/>
            <a:stretch>
              <a:fillRect l="-89656" t="-769" r="1" b="-992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Triangle rectangle 10"/>
          <p:cNvSpPr/>
          <p:nvPr/>
        </p:nvSpPr>
        <p:spPr>
          <a:xfrm rot="16200000" flipV="1">
            <a:off x="4073160" y="2483948"/>
            <a:ext cx="2340000" cy="2052000"/>
          </a:xfrm>
          <a:prstGeom prst="rtTriangle">
            <a:avLst/>
          </a:prstGeom>
          <a:blipFill dpi="0" rotWithShape="0">
            <a:blip r:embed="rId3"/>
            <a:srcRect/>
            <a:stretch>
              <a:fillRect t="-99231" r="-92982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Cadre 13"/>
          <p:cNvSpPr/>
          <p:nvPr/>
        </p:nvSpPr>
        <p:spPr>
          <a:xfrm>
            <a:off x="-1" y="7489"/>
            <a:ext cx="4136783" cy="4685196"/>
          </a:xfrm>
          <a:prstGeom prst="frame">
            <a:avLst>
              <a:gd name="adj1" fmla="val 3052"/>
            </a:avLst>
          </a:prstGeom>
          <a:blipFill>
            <a:blip r:embed="rId4"/>
            <a:stretch>
              <a:fillRect l="-98276" t="-99231" r="30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15" name="Cadre 14"/>
          <p:cNvSpPr/>
          <p:nvPr/>
        </p:nvSpPr>
        <p:spPr>
          <a:xfrm>
            <a:off x="4131421" y="7489"/>
            <a:ext cx="4148980" cy="4685196"/>
          </a:xfrm>
          <a:prstGeom prst="frame">
            <a:avLst>
              <a:gd name="adj1" fmla="val 2332"/>
            </a:avLst>
          </a:prstGeom>
          <a:blipFill>
            <a:blip r:embed="rId4"/>
            <a:stretch>
              <a:fillRect l="-98276" t="-99231" r="30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7691284" y="4026310"/>
            <a:ext cx="223138" cy="2808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,</a:t>
            </a:r>
            <a:endParaRPr lang="fr-BE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0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0"/>
                            </p:stCondLst>
                            <p:childTnLst>
                              <p:par>
                                <p:cTn id="5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73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AF2E5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4" grpId="0" animBg="1"/>
      <p:bldP spid="15" grpId="0" animBg="1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/>
          <p:nvPr/>
        </p:nvSpPr>
        <p:spPr>
          <a:xfrm>
            <a:off x="1097252" y="1451335"/>
            <a:ext cx="2011630" cy="1983658"/>
          </a:xfrm>
          <a:prstGeom prst="flowChartConnector">
            <a:avLst/>
          </a:prstGeom>
          <a:blipFill dpi="0" rotWithShape="0">
            <a:blip r:embed="rId3"/>
            <a:srcRect/>
            <a:stretch>
              <a:fillRect l="-73000" t="-91300" r="-328300" b="-913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Ellipse 3"/>
          <p:cNvSpPr/>
          <p:nvPr/>
        </p:nvSpPr>
        <p:spPr>
          <a:xfrm>
            <a:off x="5324168" y="1451335"/>
            <a:ext cx="1814051" cy="1842665"/>
          </a:xfrm>
          <a:prstGeom prst="ellipse">
            <a:avLst/>
          </a:prstGeom>
          <a:blipFill dpi="0" rotWithShape="0">
            <a:blip r:embed="rId3"/>
            <a:srcRect/>
            <a:stretch>
              <a:fillRect l="-326100" t="-91300" r="-75000" b="-913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1" name="Forme libre 10"/>
          <p:cNvSpPr/>
          <p:nvPr/>
        </p:nvSpPr>
        <p:spPr>
          <a:xfrm>
            <a:off x="2052000" y="-14400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98276" t="298" r="-198276" b="-9432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Forme libre 13"/>
          <p:cNvSpPr/>
          <p:nvPr/>
        </p:nvSpPr>
        <p:spPr>
          <a:xfrm flipH="1">
            <a:off x="-14400" y="-10800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t="16" r="-296552" b="-9550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Forme libre 14"/>
          <p:cNvSpPr/>
          <p:nvPr/>
        </p:nvSpPr>
        <p:spPr>
          <a:xfrm flipV="1">
            <a:off x="2055600" y="2295616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99000" t="-94800" r="-198300" b="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6" name="Forme libre 15"/>
          <p:cNvSpPr/>
          <p:nvPr/>
        </p:nvSpPr>
        <p:spPr>
          <a:xfrm flipH="1" flipV="1">
            <a:off x="-14400" y="2286000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t="-94776" r="-296552" b="74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Forme libre 16"/>
          <p:cNvSpPr/>
          <p:nvPr/>
        </p:nvSpPr>
        <p:spPr>
          <a:xfrm>
            <a:off x="6195600" y="-12300"/>
            <a:ext cx="2124000" cy="2448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296000" t="400" r="1700" b="-916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Forme libre 17"/>
          <p:cNvSpPr/>
          <p:nvPr/>
        </p:nvSpPr>
        <p:spPr>
          <a:xfrm flipH="1">
            <a:off x="4111200" y="-18000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198300" t="700" r="-100000" b="-948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Forme libre 18"/>
          <p:cNvSpPr/>
          <p:nvPr/>
        </p:nvSpPr>
        <p:spPr>
          <a:xfrm flipV="1">
            <a:off x="6199200" y="2286000"/>
            <a:ext cx="20952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300485" t="-94800" r="-1515" b="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Forme libre 19"/>
          <p:cNvSpPr/>
          <p:nvPr/>
        </p:nvSpPr>
        <p:spPr>
          <a:xfrm flipH="1" flipV="1">
            <a:off x="4111200" y="2292016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198000" t="-94800" r="-100000" b="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Bouée 2"/>
          <p:cNvSpPr/>
          <p:nvPr/>
        </p:nvSpPr>
        <p:spPr>
          <a:xfrm>
            <a:off x="583759" y="882000"/>
            <a:ext cx="2916000" cy="2916000"/>
          </a:xfrm>
          <a:prstGeom prst="donut">
            <a:avLst>
              <a:gd name="adj" fmla="val 22273"/>
            </a:avLst>
          </a:prstGeom>
          <a:blipFill dpi="0" rotWithShape="0">
            <a:blip r:embed="rId3"/>
            <a:srcRect/>
            <a:stretch>
              <a:fillRect l="-20400" t="-30200" r="-165000" b="-302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Bouée 4"/>
          <p:cNvSpPr/>
          <p:nvPr/>
        </p:nvSpPr>
        <p:spPr>
          <a:xfrm>
            <a:off x="4752000" y="882000"/>
            <a:ext cx="2916000" cy="2916000"/>
          </a:xfrm>
          <a:prstGeom prst="donut">
            <a:avLst>
              <a:gd name="adj" fmla="val 22273"/>
            </a:avLst>
          </a:prstGeom>
          <a:blipFill dpi="0" rotWithShape="0">
            <a:blip r:embed="rId3"/>
            <a:srcRect/>
            <a:stretch>
              <a:fillRect l="-163580" t="-30247" r="-20370" b="-3024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22" name="Bouée 21"/>
          <p:cNvSpPr/>
          <p:nvPr/>
        </p:nvSpPr>
        <p:spPr>
          <a:xfrm>
            <a:off x="4781467" y="875984"/>
            <a:ext cx="2916000" cy="2916000"/>
          </a:xfrm>
          <a:prstGeom prst="donut">
            <a:avLst>
              <a:gd name="adj" fmla="val 22273"/>
            </a:avLst>
          </a:prstGeom>
          <a:blipFill dpi="0" rotWithShape="0">
            <a:blip r:embed="rId3"/>
            <a:srcRect/>
            <a:stretch>
              <a:fillRect l="-163580" t="-30247" r="-20370" b="-3024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23" name="Bouée 22"/>
          <p:cNvSpPr/>
          <p:nvPr/>
        </p:nvSpPr>
        <p:spPr>
          <a:xfrm>
            <a:off x="586488" y="898764"/>
            <a:ext cx="2916000" cy="2916000"/>
          </a:xfrm>
          <a:prstGeom prst="donut">
            <a:avLst>
              <a:gd name="adj" fmla="val 22273"/>
            </a:avLst>
          </a:prstGeom>
          <a:blipFill dpi="0" rotWithShape="0">
            <a:blip r:embed="rId3"/>
            <a:srcRect/>
            <a:stretch>
              <a:fillRect l="-20400" t="-30200" r="-165000" b="-302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24" name="Bouée 23"/>
          <p:cNvSpPr/>
          <p:nvPr/>
        </p:nvSpPr>
        <p:spPr>
          <a:xfrm>
            <a:off x="4810934" y="914449"/>
            <a:ext cx="2916000" cy="2916000"/>
          </a:xfrm>
          <a:prstGeom prst="donut">
            <a:avLst>
              <a:gd name="adj" fmla="val 22273"/>
            </a:avLst>
          </a:prstGeom>
          <a:blipFill dpi="0" rotWithShape="0">
            <a:blip r:embed="rId3"/>
            <a:srcRect/>
            <a:stretch>
              <a:fillRect l="-163580" t="-30247" r="-20370" b="-3024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25" name="Bouée 24"/>
          <p:cNvSpPr/>
          <p:nvPr/>
        </p:nvSpPr>
        <p:spPr>
          <a:xfrm>
            <a:off x="4840401" y="943200"/>
            <a:ext cx="2916000" cy="2916000"/>
          </a:xfrm>
          <a:prstGeom prst="donut">
            <a:avLst>
              <a:gd name="adj" fmla="val 22273"/>
            </a:avLst>
          </a:prstGeom>
          <a:blipFill dpi="0" rotWithShape="0">
            <a:blip r:embed="rId3"/>
            <a:srcRect/>
            <a:stretch>
              <a:fillRect l="-163580" t="-30247" r="-20370" b="-3024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26" name="Bouée 25"/>
          <p:cNvSpPr/>
          <p:nvPr/>
        </p:nvSpPr>
        <p:spPr>
          <a:xfrm>
            <a:off x="4748400" y="905081"/>
            <a:ext cx="2916000" cy="2916000"/>
          </a:xfrm>
          <a:prstGeom prst="donut">
            <a:avLst>
              <a:gd name="adj" fmla="val 22273"/>
            </a:avLst>
          </a:prstGeom>
          <a:blipFill dpi="0" rotWithShape="0">
            <a:blip r:embed="rId3"/>
            <a:srcRect/>
            <a:stretch>
              <a:fillRect l="-163580" t="-30247" r="-20370" b="-3024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27" name="Bouée 26"/>
          <p:cNvSpPr/>
          <p:nvPr/>
        </p:nvSpPr>
        <p:spPr>
          <a:xfrm>
            <a:off x="579267" y="865236"/>
            <a:ext cx="2916000" cy="2916000"/>
          </a:xfrm>
          <a:prstGeom prst="donut">
            <a:avLst>
              <a:gd name="adj" fmla="val 22273"/>
            </a:avLst>
          </a:prstGeom>
          <a:blipFill dpi="0" rotWithShape="0">
            <a:blip r:embed="rId3"/>
            <a:srcRect/>
            <a:stretch>
              <a:fillRect l="-20400" t="-30200" r="-165000" b="-302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28" name="Bouée 27"/>
          <p:cNvSpPr/>
          <p:nvPr/>
        </p:nvSpPr>
        <p:spPr>
          <a:xfrm>
            <a:off x="557021" y="876563"/>
            <a:ext cx="2916000" cy="2916000"/>
          </a:xfrm>
          <a:prstGeom prst="donut">
            <a:avLst>
              <a:gd name="adj" fmla="val 22273"/>
            </a:avLst>
          </a:prstGeom>
          <a:blipFill dpi="0" rotWithShape="0">
            <a:blip r:embed="rId3"/>
            <a:srcRect/>
            <a:stretch>
              <a:fillRect l="-20400" t="-30200" r="-165000" b="-302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29" name="Bouée 28"/>
          <p:cNvSpPr/>
          <p:nvPr/>
        </p:nvSpPr>
        <p:spPr>
          <a:xfrm>
            <a:off x="609422" y="853200"/>
            <a:ext cx="2952000" cy="2974780"/>
          </a:xfrm>
          <a:prstGeom prst="donut">
            <a:avLst>
              <a:gd name="adj" fmla="val 22273"/>
            </a:avLst>
          </a:prstGeom>
          <a:blipFill dpi="0" rotWithShape="0">
            <a:blip r:embed="rId3"/>
            <a:srcRect/>
            <a:stretch>
              <a:fillRect l="-21095" t="-30200" r="-164305" b="-302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0" y="-8332"/>
            <a:ext cx="8280399" cy="4688281"/>
          </a:xfrm>
          <a:prstGeom prst="frame">
            <a:avLst>
              <a:gd name="adj1" fmla="val 1647"/>
            </a:avLst>
          </a:prstGeom>
          <a:pattFill prst="sphere">
            <a:fgClr>
              <a:srgbClr val="C00000"/>
            </a:fgClr>
            <a:bgClr>
              <a:schemeClr val="accent5">
                <a:lumMod val="75000"/>
              </a:schemeClr>
            </a:bgClr>
          </a:patt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9264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5000">
        <p14:reveal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6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250"/>
                            </p:stCondLst>
                            <p:childTnLst>
                              <p:par>
                                <p:cTn id="56" presetID="21" presetClass="entr" presetSubtype="8" repeatCount="4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8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xit" presetSubtype="6" repeatCount="4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1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1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1" presetClass="entr" presetSubtype="8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5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xit" presetSubtype="3" repeatCount="4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1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1" presetClass="entr" presetSubtype="8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2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xit" presetSubtype="9" repeatCount="4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1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1" presetClass="entr" presetSubtype="8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9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xit" presetSubtype="12" repeatCount="4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1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1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1" presetClass="entr" presetSubtype="8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86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" presetClass="exit" presetSubtype="6" repeatCount="4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1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1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1" presetClass="entr" presetSubtype="8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3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" presetClass="exit" presetSubtype="3" repeatCount="4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1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1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1" presetClass="entr" presetSubtype="8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0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xit" presetSubtype="9" repeatCount="4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1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1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1" presetClass="entr" presetSubtype="8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7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xit" presetSubtype="12" repeatCount="4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1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1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250"/>
                            </p:stCondLst>
                            <p:childTnLst>
                              <p:par>
                                <p:cTn id="113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11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" grpId="0" animBg="1"/>
      <p:bldP spid="5" grpId="0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apèze 4"/>
          <p:cNvSpPr/>
          <p:nvPr/>
        </p:nvSpPr>
        <p:spPr>
          <a:xfrm rot="16200000">
            <a:off x="722012" y="1332000"/>
            <a:ext cx="4680000" cy="2016000"/>
          </a:xfrm>
          <a:prstGeom prst="trapezoid">
            <a:avLst>
              <a:gd name="adj" fmla="val 62156"/>
            </a:avLst>
          </a:prstGeom>
          <a:blipFill dpi="0" rotWithShape="0">
            <a:blip r:embed="rId2"/>
            <a:srcRect/>
            <a:stretch>
              <a:fillRect l="-108035" r="267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Trapèze 5"/>
          <p:cNvSpPr/>
          <p:nvPr/>
        </p:nvSpPr>
        <p:spPr>
          <a:xfrm rot="5400000">
            <a:off x="-1296000" y="1296000"/>
            <a:ext cx="4680000" cy="2088000"/>
          </a:xfrm>
          <a:prstGeom prst="trapezoid">
            <a:avLst>
              <a:gd name="adj" fmla="val 61315"/>
            </a:avLst>
          </a:prstGeom>
          <a:blipFill dpi="0" rotWithShape="0">
            <a:blip r:embed="rId2"/>
            <a:srcRect/>
            <a:stretch>
              <a:fillRect l="-6035" r="-9224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isocèle 6"/>
          <p:cNvSpPr/>
          <p:nvPr/>
        </p:nvSpPr>
        <p:spPr>
          <a:xfrm rot="10800000">
            <a:off x="0" y="0"/>
            <a:ext cx="4104000" cy="1296000"/>
          </a:xfrm>
          <a:prstGeom prst="triangle">
            <a:avLst/>
          </a:prstGeom>
          <a:blipFill dpi="0" rotWithShape="0">
            <a:blip r:embed="rId2"/>
            <a:srcRect/>
            <a:stretch>
              <a:fillRect l="-3070" t="-713" r="2193" b="-26039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isocèle 7"/>
          <p:cNvSpPr/>
          <p:nvPr/>
        </p:nvSpPr>
        <p:spPr>
          <a:xfrm>
            <a:off x="-54048" y="3359969"/>
            <a:ext cx="4118748" cy="1319981"/>
          </a:xfrm>
          <a:custGeom>
            <a:avLst/>
            <a:gdLst>
              <a:gd name="connsiteX0" fmla="*/ 0 w 4259629"/>
              <a:gd name="connsiteY0" fmla="*/ 1814051 h 1814051"/>
              <a:gd name="connsiteX1" fmla="*/ 2091180 w 4259629"/>
              <a:gd name="connsiteY1" fmla="*/ 0 h 1814051"/>
              <a:gd name="connsiteX2" fmla="*/ 4259629 w 4259629"/>
              <a:gd name="connsiteY2" fmla="*/ 1814051 h 1814051"/>
              <a:gd name="connsiteX3" fmla="*/ 0 w 4259629"/>
              <a:gd name="connsiteY3" fmla="*/ 1814051 h 1814051"/>
              <a:gd name="connsiteX0" fmla="*/ 0 w 4407112"/>
              <a:gd name="connsiteY0" fmla="*/ 1814051 h 1814051"/>
              <a:gd name="connsiteX1" fmla="*/ 2091180 w 4407112"/>
              <a:gd name="connsiteY1" fmla="*/ 0 h 1814051"/>
              <a:gd name="connsiteX2" fmla="*/ 4407112 w 4407112"/>
              <a:gd name="connsiteY2" fmla="*/ 1799303 h 1814051"/>
              <a:gd name="connsiteX3" fmla="*/ 0 w 4407112"/>
              <a:gd name="connsiteY3" fmla="*/ 1814051 h 1814051"/>
              <a:gd name="connsiteX0" fmla="*/ 0 w 4492380"/>
              <a:gd name="connsiteY0" fmla="*/ 1607268 h 1799302"/>
              <a:gd name="connsiteX1" fmla="*/ 2176448 w 4492380"/>
              <a:gd name="connsiteY1" fmla="*/ 0 h 1799302"/>
              <a:gd name="connsiteX2" fmla="*/ 4492380 w 4492380"/>
              <a:gd name="connsiteY2" fmla="*/ 1799303 h 1799302"/>
              <a:gd name="connsiteX3" fmla="*/ 0 w 4492380"/>
              <a:gd name="connsiteY3" fmla="*/ 1607268 h 1799302"/>
              <a:gd name="connsiteX0" fmla="*/ 0 w 4267581"/>
              <a:gd name="connsiteY0" fmla="*/ 1607268 h 1607268"/>
              <a:gd name="connsiteX1" fmla="*/ 2176448 w 4267581"/>
              <a:gd name="connsiteY1" fmla="*/ 0 h 1607268"/>
              <a:gd name="connsiteX2" fmla="*/ 4267581 w 4267581"/>
              <a:gd name="connsiteY2" fmla="*/ 1583120 h 1607268"/>
              <a:gd name="connsiteX3" fmla="*/ 0 w 4267581"/>
              <a:gd name="connsiteY3" fmla="*/ 1607268 h 1607268"/>
              <a:gd name="connsiteX0" fmla="*/ 0 w 4267581"/>
              <a:gd name="connsiteY0" fmla="*/ 1682462 h 1682462"/>
              <a:gd name="connsiteX1" fmla="*/ 2184199 w 4267581"/>
              <a:gd name="connsiteY1" fmla="*/ 0 h 1682462"/>
              <a:gd name="connsiteX2" fmla="*/ 4267581 w 4267581"/>
              <a:gd name="connsiteY2" fmla="*/ 1658314 h 1682462"/>
              <a:gd name="connsiteX3" fmla="*/ 0 w 4267581"/>
              <a:gd name="connsiteY3" fmla="*/ 1682462 h 1682462"/>
              <a:gd name="connsiteX0" fmla="*/ 0 w 4329595"/>
              <a:gd name="connsiteY0" fmla="*/ 1682462 h 1682462"/>
              <a:gd name="connsiteX1" fmla="*/ 2184199 w 4329595"/>
              <a:gd name="connsiteY1" fmla="*/ 0 h 1682462"/>
              <a:gd name="connsiteX2" fmla="*/ 4329595 w 4329595"/>
              <a:gd name="connsiteY2" fmla="*/ 1658314 h 1682462"/>
              <a:gd name="connsiteX3" fmla="*/ 0 w 4329595"/>
              <a:gd name="connsiteY3" fmla="*/ 1682462 h 1682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29595" h="1682462">
                <a:moveTo>
                  <a:pt x="0" y="1682462"/>
                </a:moveTo>
                <a:lnTo>
                  <a:pt x="2184199" y="0"/>
                </a:lnTo>
                <a:lnTo>
                  <a:pt x="4329595" y="1658314"/>
                </a:lnTo>
                <a:lnTo>
                  <a:pt x="0" y="1682462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432" t="-253988" r="1432" b="91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226377" y="0"/>
            <a:ext cx="4054024" cy="1188000"/>
          </a:xfrm>
          <a:prstGeom prst="rect">
            <a:avLst/>
          </a:prstGeom>
          <a:blipFill dpi="0" rotWithShape="0">
            <a:blip r:embed="rId3"/>
            <a:srcRect/>
            <a:stretch>
              <a:fillRect l="-616" t="-7575" r="-616" b="-28636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4226377" y="1188000"/>
            <a:ext cx="4054024" cy="1152000"/>
          </a:xfrm>
          <a:prstGeom prst="rect">
            <a:avLst/>
          </a:prstGeom>
          <a:blipFill dpi="0" rotWithShape="0">
            <a:blip r:embed="rId3"/>
            <a:srcRect/>
            <a:stretch>
              <a:fillRect l="-616" t="-110312" r="-616" b="-19593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4226377" y="2339999"/>
            <a:ext cx="4068000" cy="1188000"/>
          </a:xfrm>
          <a:prstGeom prst="rect">
            <a:avLst/>
          </a:prstGeom>
          <a:blipFill dpi="0" rotWithShape="0">
            <a:blip r:embed="rId3"/>
            <a:srcRect/>
            <a:stretch>
              <a:fillRect t="-204576" b="-8942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4226377" y="3527950"/>
            <a:ext cx="4054024" cy="1152000"/>
          </a:xfrm>
          <a:prstGeom prst="rect">
            <a:avLst/>
          </a:prstGeom>
          <a:blipFill dpi="0" rotWithShape="0">
            <a:blip r:embed="rId3"/>
            <a:srcRect/>
            <a:stretch>
              <a:fillRect l="-616" t="-306250" r="-61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Cadre 1"/>
          <p:cNvSpPr/>
          <p:nvPr/>
        </p:nvSpPr>
        <p:spPr>
          <a:xfrm>
            <a:off x="-13977" y="0"/>
            <a:ext cx="4064699" cy="4679952"/>
          </a:xfrm>
          <a:prstGeom prst="frame">
            <a:avLst>
              <a:gd name="adj1" fmla="val 1796"/>
            </a:avLst>
          </a:prstGeom>
          <a:pattFill prst="sphere">
            <a:fgClr>
              <a:srgbClr val="D858C6"/>
            </a:fgClr>
            <a:bgClr>
              <a:srgbClr val="0070C0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4064699" y="-52"/>
            <a:ext cx="4215701" cy="4680002"/>
          </a:xfrm>
          <a:prstGeom prst="frame">
            <a:avLst>
              <a:gd name="adj1" fmla="val 1655"/>
            </a:avLst>
          </a:prstGeom>
          <a:pattFill prst="sphere">
            <a:fgClr>
              <a:srgbClr val="D858C6"/>
            </a:fgClr>
            <a:bgClr>
              <a:srgbClr val="0070C0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1838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3" grpId="0" animBg="1"/>
      <p:bldP spid="14" grpId="0" animBg="1"/>
      <p:bldP spid="15" grpId="0" animBg="1"/>
      <p:bldP spid="16" grpId="0" animBg="1"/>
      <p:bldP spid="2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925205" y="219509"/>
            <a:ext cx="440318" cy="4277033"/>
          </a:xfrm>
          <a:prstGeom prst="rect">
            <a:avLst/>
          </a:prstGeom>
          <a:blipFill>
            <a:blip r:embed="rId3"/>
            <a:stretch>
              <a:fillRect l="-251315" t="-769" r="1004" b="-9923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0" name="Trapèze 9"/>
          <p:cNvSpPr/>
          <p:nvPr/>
        </p:nvSpPr>
        <p:spPr>
          <a:xfrm>
            <a:off x="5680" y="2339950"/>
            <a:ext cx="2016000" cy="2340000"/>
          </a:xfrm>
          <a:prstGeom prst="trapezoid">
            <a:avLst/>
          </a:prstGeom>
          <a:blipFill>
            <a:blip r:embed="rId4"/>
            <a:srcRect/>
            <a:stretch>
              <a:fillRect t="-99231" r="-100000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1" name="Trapèze 10"/>
          <p:cNvSpPr/>
          <p:nvPr/>
        </p:nvSpPr>
        <p:spPr>
          <a:xfrm rot="10800000">
            <a:off x="1078" y="-140"/>
            <a:ext cx="2016000" cy="2340000"/>
          </a:xfrm>
          <a:prstGeom prst="trapezoid">
            <a:avLst/>
          </a:prstGeom>
          <a:blipFill dpi="0" rotWithShape="0">
            <a:blip r:embed="rId4"/>
            <a:srcRect/>
            <a:stretch>
              <a:fillRect l="909" t="-308" r="-100909" b="-9969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2" name="Trapèze 11"/>
          <p:cNvSpPr/>
          <p:nvPr/>
        </p:nvSpPr>
        <p:spPr>
          <a:xfrm rot="10800000">
            <a:off x="1985675" y="-36241"/>
            <a:ext cx="1980000" cy="2376101"/>
          </a:xfrm>
          <a:prstGeom prst="trapezoid">
            <a:avLst/>
          </a:prstGeom>
          <a:blipFill dpi="0" rotWithShape="0">
            <a:blip r:embed="rId4"/>
            <a:srcRect/>
            <a:stretch>
              <a:fillRect l="-97283" t="1513" r="-2717" b="-9848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Trapèze 12"/>
          <p:cNvSpPr/>
          <p:nvPr/>
        </p:nvSpPr>
        <p:spPr>
          <a:xfrm>
            <a:off x="1971421" y="2339950"/>
            <a:ext cx="2016000" cy="2340000"/>
          </a:xfrm>
          <a:prstGeom prst="trapezoid">
            <a:avLst/>
          </a:prstGeom>
          <a:blipFill dpi="0" rotWithShape="0">
            <a:blip r:embed="rId4"/>
            <a:srcRect/>
            <a:stretch>
              <a:fillRect l="-97284" t="-99231" r="-2716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Organigramme : Décision 13"/>
          <p:cNvSpPr/>
          <p:nvPr/>
        </p:nvSpPr>
        <p:spPr>
          <a:xfrm>
            <a:off x="1476325" y="-36332"/>
            <a:ext cx="1044000" cy="4680000"/>
          </a:xfrm>
          <a:prstGeom prst="flowChartDecision">
            <a:avLst/>
          </a:prstGeom>
          <a:blipFill dpi="0" rotWithShape="0">
            <a:blip r:embed="rId4"/>
            <a:srcRect/>
            <a:stretch>
              <a:fillRect l="-149002" t="769" r="-156372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riangle isocèle 19"/>
          <p:cNvSpPr/>
          <p:nvPr/>
        </p:nvSpPr>
        <p:spPr>
          <a:xfrm rot="5400000">
            <a:off x="-2069975" y="2069974"/>
            <a:ext cx="4679950" cy="540000"/>
          </a:xfrm>
          <a:prstGeom prst="triangle">
            <a:avLst/>
          </a:prstGeom>
          <a:blipFill dpi="0" rotWithShape="0">
            <a:blip r:embed="rId4"/>
            <a:srcRect/>
            <a:stretch>
              <a:fillRect t="769" r="-685714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1" name="Triangle isocèle 20"/>
          <p:cNvSpPr/>
          <p:nvPr/>
        </p:nvSpPr>
        <p:spPr>
          <a:xfrm rot="16200000">
            <a:off x="1361841" y="2051644"/>
            <a:ext cx="4679950" cy="504000"/>
          </a:xfrm>
          <a:prstGeom prst="triangle">
            <a:avLst/>
          </a:prstGeom>
          <a:blipFill dpi="0" rotWithShape="0">
            <a:blip r:embed="rId4"/>
            <a:srcRect/>
            <a:stretch>
              <a:fillRect l="-68571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5" name="Chevron 24"/>
          <p:cNvSpPr/>
          <p:nvPr/>
        </p:nvSpPr>
        <p:spPr>
          <a:xfrm>
            <a:off x="6224735" y="-25"/>
            <a:ext cx="2055666" cy="4680000"/>
          </a:xfrm>
          <a:prstGeom prst="chevron">
            <a:avLst>
              <a:gd name="adj" fmla="val 54804"/>
            </a:avLst>
          </a:prstGeom>
          <a:blipFill dpi="0" rotWithShape="0">
            <a:blip r:embed="rId5"/>
            <a:srcRect/>
            <a:stretch>
              <a:fillRect l="-91852" r="-78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28" name="Chevron 27"/>
          <p:cNvSpPr/>
          <p:nvPr/>
        </p:nvSpPr>
        <p:spPr>
          <a:xfrm rot="10800000">
            <a:off x="4169064" y="0"/>
            <a:ext cx="2055666" cy="4680000"/>
          </a:xfrm>
          <a:prstGeom prst="chevron">
            <a:avLst>
              <a:gd name="adj" fmla="val 54804"/>
            </a:avLst>
          </a:prstGeom>
          <a:blipFill dpi="0" rotWithShape="0">
            <a:blip r:embed="rId5"/>
            <a:srcRect/>
            <a:stretch>
              <a:fillRect l="6219" r="-9885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29" name="Organigramme : Décision 28"/>
          <p:cNvSpPr/>
          <p:nvPr/>
        </p:nvSpPr>
        <p:spPr>
          <a:xfrm>
            <a:off x="5066112" y="0"/>
            <a:ext cx="2317236" cy="4680000"/>
          </a:xfrm>
          <a:prstGeom prst="flowChartDecision">
            <a:avLst/>
          </a:prstGeom>
          <a:blipFill dpi="0" rotWithShape="0">
            <a:blip r:embed="rId5"/>
            <a:srcRect/>
            <a:stretch>
              <a:fillRect l="-32339" r="-3855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0" name="Triangle rectangle 29"/>
          <p:cNvSpPr/>
          <p:nvPr/>
        </p:nvSpPr>
        <p:spPr>
          <a:xfrm>
            <a:off x="4294200" y="2339860"/>
            <a:ext cx="1112880" cy="2339961"/>
          </a:xfrm>
          <a:prstGeom prst="rtTriangle">
            <a:avLst/>
          </a:prstGeom>
          <a:blipFill dpi="0" rotWithShape="0">
            <a:blip r:embed="rId5"/>
            <a:srcRect/>
            <a:stretch>
              <a:fillRect l="1477" t="-99233" r="-257311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1" name="Triangle rectangle 30"/>
          <p:cNvSpPr/>
          <p:nvPr/>
        </p:nvSpPr>
        <p:spPr>
          <a:xfrm rot="10800000">
            <a:off x="7139182" y="0"/>
            <a:ext cx="1152000" cy="2376000"/>
          </a:xfrm>
          <a:prstGeom prst="rtTriangle">
            <a:avLst/>
          </a:prstGeom>
          <a:blipFill dpi="0" rotWithShape="0">
            <a:blip r:embed="rId5"/>
            <a:srcRect/>
            <a:stretch>
              <a:fillRect l="-251315" t="-769" r="1004" b="-9923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2" name="Triangle rectangle 31"/>
          <p:cNvSpPr/>
          <p:nvPr/>
        </p:nvSpPr>
        <p:spPr>
          <a:xfrm flipH="1">
            <a:off x="7139187" y="2330901"/>
            <a:ext cx="1152000" cy="2339961"/>
          </a:xfrm>
          <a:prstGeom prst="rtTriangle">
            <a:avLst/>
          </a:prstGeom>
          <a:blipFill dpi="0" rotWithShape="0">
            <a:blip r:embed="rId5"/>
            <a:srcRect/>
            <a:stretch>
              <a:fillRect l="-253735" t="-99233" r="-1699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3" name="Triangle rectangle 32"/>
          <p:cNvSpPr/>
          <p:nvPr/>
        </p:nvSpPr>
        <p:spPr>
          <a:xfrm rot="10800000" flipH="1">
            <a:off x="4181147" y="-101"/>
            <a:ext cx="1114129" cy="2339961"/>
          </a:xfrm>
          <a:prstGeom prst="rtTriangle">
            <a:avLst/>
          </a:prstGeom>
          <a:blipFill dpi="0" rotWithShape="0">
            <a:blip r:embed="rId5"/>
            <a:srcRect/>
            <a:stretch>
              <a:fillRect l="7994" t="-2308" r="-263428" b="-9769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" name="Cadre 1"/>
          <p:cNvSpPr/>
          <p:nvPr/>
        </p:nvSpPr>
        <p:spPr>
          <a:xfrm>
            <a:off x="5680" y="0"/>
            <a:ext cx="8354962" cy="4680180"/>
          </a:xfrm>
          <a:prstGeom prst="frame">
            <a:avLst>
              <a:gd name="adj1" fmla="val 4593"/>
            </a:avLst>
          </a:prstGeom>
          <a:blipFill>
            <a:blip r:embed="rId6"/>
            <a:stretch>
              <a:fillRect l="-251315" t="-769" r="1004" b="-9923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586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7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7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7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000"/>
                            </p:stCondLst>
                            <p:childTnLst>
                              <p:par>
                                <p:cTn id="8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20" grpId="0" animBg="1"/>
      <p:bldP spid="21" grpId="0" animBg="1"/>
      <p:bldP spid="25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sp>
        <p:nvSpPr>
          <p:cNvPr id="8" name="Cadre 7"/>
          <p:cNvSpPr/>
          <p:nvPr/>
        </p:nvSpPr>
        <p:spPr>
          <a:xfrm>
            <a:off x="0" y="0"/>
            <a:ext cx="8280400" cy="4679950"/>
          </a:xfrm>
          <a:prstGeom prst="frame">
            <a:avLst>
              <a:gd name="adj1" fmla="val 1470"/>
            </a:avLst>
          </a:prstGeom>
          <a:blipFill>
            <a:blip r:embed="rId3"/>
            <a:stretch>
              <a:fillRect/>
            </a:stretch>
          </a:blip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932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136923" cy="46799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923" y="0"/>
            <a:ext cx="4143477" cy="467995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136923" cy="46799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136923" cy="46799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136922" cy="467995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924" y="0"/>
            <a:ext cx="4143476" cy="46799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922" y="0"/>
            <a:ext cx="4143478" cy="46799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921" y="0"/>
            <a:ext cx="4143479" cy="4679950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-29497" y="0"/>
            <a:ext cx="4166416" cy="4679950"/>
          </a:xfrm>
          <a:prstGeom prst="frame">
            <a:avLst>
              <a:gd name="adj1" fmla="val 2518"/>
            </a:avLst>
          </a:prstGeom>
          <a:blipFill>
            <a:blip r:embed="rId4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11" name="Cadre 10"/>
          <p:cNvSpPr/>
          <p:nvPr/>
        </p:nvSpPr>
        <p:spPr>
          <a:xfrm>
            <a:off x="4136920" y="0"/>
            <a:ext cx="4143480" cy="4679950"/>
          </a:xfrm>
          <a:prstGeom prst="frame">
            <a:avLst>
              <a:gd name="adj1" fmla="val 2178"/>
            </a:avLst>
          </a:prstGeom>
          <a:blipFill>
            <a:blip r:embed="rId4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509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doors dir="vert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619" y="0"/>
            <a:ext cx="4233451" cy="46799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46949" y="0"/>
            <a:ext cx="4233451" cy="46799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33451" cy="46799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46949" y="66368"/>
            <a:ext cx="4233451" cy="46799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Bouée 5"/>
          <p:cNvSpPr/>
          <p:nvPr/>
        </p:nvSpPr>
        <p:spPr>
          <a:xfrm>
            <a:off x="51619" y="0"/>
            <a:ext cx="4063181" cy="4679950"/>
          </a:xfrm>
          <a:prstGeom prst="donut">
            <a:avLst>
              <a:gd name="adj" fmla="val 2004"/>
            </a:avLst>
          </a:prstGeom>
          <a:blipFill>
            <a:blip r:embed="rId3"/>
            <a:stretch>
              <a:fillRect/>
            </a:stretch>
          </a:blip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7" name="Bouée 6"/>
          <p:cNvSpPr/>
          <p:nvPr/>
        </p:nvSpPr>
        <p:spPr>
          <a:xfrm>
            <a:off x="4114800" y="66368"/>
            <a:ext cx="4098568" cy="4613582"/>
          </a:xfrm>
          <a:prstGeom prst="donut">
            <a:avLst>
              <a:gd name="adj" fmla="val 2539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65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7000">
        <p14:pan dir="u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rganigramme : Joindre 14"/>
          <p:cNvSpPr/>
          <p:nvPr/>
        </p:nvSpPr>
        <p:spPr>
          <a:xfrm>
            <a:off x="4104400" y="0"/>
            <a:ext cx="4176000" cy="4680000"/>
          </a:xfrm>
          <a:prstGeom prst="flowChartCollate">
            <a:avLst/>
          </a:prstGeom>
          <a:blipFill dpi="0" rotWithShape="0">
            <a:blip r:embed="rId3"/>
            <a:srcRect/>
            <a:stretch>
              <a:fillRect l="-9827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black"/>
              </a:solidFill>
            </a:endParaRPr>
          </a:p>
        </p:txBody>
      </p:sp>
      <p:sp>
        <p:nvSpPr>
          <p:cNvPr id="16" name="Triangle isocèle 15"/>
          <p:cNvSpPr/>
          <p:nvPr/>
        </p:nvSpPr>
        <p:spPr>
          <a:xfrm rot="16200000">
            <a:off x="4842399" y="1241975"/>
            <a:ext cx="4680000" cy="2196000"/>
          </a:xfrm>
          <a:prstGeom prst="triangle">
            <a:avLst/>
          </a:prstGeom>
          <a:blipFill dpi="0" rotWithShape="0">
            <a:blip r:embed="rId3"/>
            <a:srcRect/>
            <a:stretch>
              <a:fillRect l="-2762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21" name="Organigramme : Trier 20"/>
          <p:cNvSpPr/>
          <p:nvPr/>
        </p:nvSpPr>
        <p:spPr>
          <a:xfrm>
            <a:off x="2088200" y="0"/>
            <a:ext cx="4104000" cy="4680000"/>
          </a:xfrm>
          <a:prstGeom prst="flowChartSort">
            <a:avLst/>
          </a:prstGeom>
          <a:blipFill dpi="0" rotWithShape="0">
            <a:blip r:embed="rId3"/>
            <a:srcRect/>
            <a:stretch>
              <a:fillRect l="-50877" r="-5087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22" name="Organigramme : Joindre 21"/>
          <p:cNvSpPr/>
          <p:nvPr/>
        </p:nvSpPr>
        <p:spPr>
          <a:xfrm>
            <a:off x="0" y="0"/>
            <a:ext cx="4176000" cy="4680000"/>
          </a:xfrm>
          <a:prstGeom prst="flowChartCollate">
            <a:avLst/>
          </a:prstGeom>
          <a:blipFill dpi="0" rotWithShape="0">
            <a:blip r:embed="rId3"/>
            <a:srcRect/>
            <a:stretch>
              <a:fillRect r="-9827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black"/>
              </a:solidFill>
            </a:endParaRPr>
          </a:p>
        </p:txBody>
      </p:sp>
      <p:sp>
        <p:nvSpPr>
          <p:cNvPr id="23" name="Triangle isocèle 22"/>
          <p:cNvSpPr/>
          <p:nvPr/>
        </p:nvSpPr>
        <p:spPr>
          <a:xfrm rot="5400000">
            <a:off x="-1260000" y="1259976"/>
            <a:ext cx="4680000" cy="2160000"/>
          </a:xfrm>
          <a:prstGeom prst="triangle">
            <a:avLst/>
          </a:prstGeom>
          <a:blipFill dpi="0" rotWithShape="0">
            <a:blip r:embed="rId3"/>
            <a:srcRect/>
            <a:stretch>
              <a:fillRect t="-1" r="-283333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2" name="Cadre 1"/>
          <p:cNvSpPr/>
          <p:nvPr/>
        </p:nvSpPr>
        <p:spPr>
          <a:xfrm>
            <a:off x="0" y="-51"/>
            <a:ext cx="8280400" cy="4680025"/>
          </a:xfrm>
          <a:prstGeom prst="frame">
            <a:avLst>
              <a:gd name="adj1" fmla="val 2731"/>
            </a:avLst>
          </a:prstGeom>
          <a:pattFill prst="lgGrid">
            <a:fgClr>
              <a:srgbClr val="C00000"/>
            </a:fgClr>
            <a:bgClr>
              <a:schemeClr val="accent5">
                <a:lumMod val="75000"/>
              </a:schemeClr>
            </a:bgClr>
          </a:patt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3" name="Cadre 2"/>
          <p:cNvSpPr/>
          <p:nvPr/>
        </p:nvSpPr>
        <p:spPr>
          <a:xfrm>
            <a:off x="147484" y="147483"/>
            <a:ext cx="8015748" cy="4402393"/>
          </a:xfrm>
          <a:prstGeom prst="frame">
            <a:avLst>
              <a:gd name="adj1" fmla="val 2617"/>
            </a:avLst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141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21" grpId="0" animBg="1"/>
      <p:bldP spid="22" grpId="0" animBg="1"/>
      <p:bldP spid="23" grpId="0" animBg="1"/>
      <p:bldP spid="2" grpId="0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4004186" cy="46799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4187" y="1"/>
            <a:ext cx="4276213" cy="4679950"/>
          </a:xfrm>
          <a:prstGeom prst="rect">
            <a:avLst/>
          </a:prstGeom>
        </p:spPr>
      </p:pic>
      <p:sp>
        <p:nvSpPr>
          <p:cNvPr id="7" name="Cadre 6"/>
          <p:cNvSpPr/>
          <p:nvPr/>
        </p:nvSpPr>
        <p:spPr>
          <a:xfrm>
            <a:off x="0" y="0"/>
            <a:ext cx="4004187" cy="4679949"/>
          </a:xfrm>
          <a:prstGeom prst="frame">
            <a:avLst>
              <a:gd name="adj1" fmla="val 2924"/>
            </a:avLst>
          </a:prstGeom>
          <a:pattFill prst="pct5">
            <a:fgClr>
              <a:srgbClr val="BD35B7"/>
            </a:fgClr>
            <a:bgClr>
              <a:srgbClr val="EBABE2"/>
            </a:bgClr>
          </a:pattFill>
          <a:ln>
            <a:solidFill>
              <a:srgbClr val="BD35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4004186" y="0"/>
            <a:ext cx="4276213" cy="4679950"/>
          </a:xfrm>
          <a:prstGeom prst="frame">
            <a:avLst>
              <a:gd name="adj1" fmla="val 2843"/>
            </a:avLst>
          </a:prstGeom>
          <a:pattFill prst="sphere">
            <a:fgClr>
              <a:srgbClr val="C00000"/>
            </a:fgClr>
            <a:bgClr>
              <a:srgbClr val="D60093"/>
            </a:bgClr>
          </a:pattFill>
          <a:ln>
            <a:solidFill>
              <a:srgbClr val="BD35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936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rgbClr val="EBABE2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ouée 2">
            <a:hlinkClick r:id="rId2"/>
          </p:cNvPr>
          <p:cNvSpPr/>
          <p:nvPr/>
        </p:nvSpPr>
        <p:spPr>
          <a:xfrm>
            <a:off x="293269" y="261660"/>
            <a:ext cx="7636900" cy="4266800"/>
          </a:xfrm>
          <a:prstGeom prst="donut">
            <a:avLst>
              <a:gd name="adj" fmla="val 9421"/>
            </a:avLst>
          </a:prstGeom>
          <a:solidFill>
            <a:schemeClr val="bg2">
              <a:lumMod val="75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512" tIns="21756" rIns="43512" bIns="21756" rtlCol="0" anchor="ctr"/>
          <a:lstStyle/>
          <a:p>
            <a:pPr algn="ctr" defTabSz="435164"/>
            <a:endParaRPr lang="fr-FR" sz="851" dirty="0">
              <a:solidFill>
                <a:srgbClr val="0070C0"/>
              </a:solidFill>
              <a:latin typeface="Vivaldi" panose="03020602050506090804" pitchFamily="66" charset="0"/>
            </a:endParaRPr>
          </a:p>
        </p:txBody>
      </p:sp>
      <p:sp>
        <p:nvSpPr>
          <p:cNvPr id="15" name="ZoneTexte 14">
            <a:hlinkClick r:id="rId2"/>
          </p:cNvPr>
          <p:cNvSpPr txBox="1"/>
          <p:nvPr/>
        </p:nvSpPr>
        <p:spPr>
          <a:xfrm>
            <a:off x="390668" y="548325"/>
            <a:ext cx="7332834" cy="3734086"/>
          </a:xfrm>
          <a:prstGeom prst="rect">
            <a:avLst/>
          </a:prstGeom>
          <a:noFill/>
        </p:spPr>
        <p:txBody>
          <a:bodyPr spcFirstLastPara="1" wrap="square" lIns="43512" tIns="21756" rIns="43512" bIns="21756" numCol="1" rtlCol="0">
            <a:prstTxWarp prst="textArchUp">
              <a:avLst>
                <a:gd name="adj" fmla="val 11035329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35164"/>
            <a:r>
              <a:rPr lang="fr-FR" sz="3086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Retrouvez-moi   sur le site   diaporamas carminé</a:t>
            </a:r>
            <a:endParaRPr lang="fr-FR" sz="3858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16" name="ZoneTexte 15">
            <a:hlinkClick r:id="rId2"/>
          </p:cNvPr>
          <p:cNvSpPr txBox="1"/>
          <p:nvPr/>
        </p:nvSpPr>
        <p:spPr>
          <a:xfrm>
            <a:off x="556899" y="1430816"/>
            <a:ext cx="6983775" cy="2876644"/>
          </a:xfrm>
          <a:prstGeom prst="rect">
            <a:avLst/>
          </a:prstGeom>
          <a:noFill/>
        </p:spPr>
        <p:txBody>
          <a:bodyPr spcFirstLastPara="1" wrap="square" lIns="43512" tIns="21756" rIns="43512" bIns="21756" numCol="1" rtlCol="0">
            <a:prstTxWarp prst="textArchDown">
              <a:avLst>
                <a:gd name="adj" fmla="val 370192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35164"/>
            <a:r>
              <a:rPr lang="fr-FR" sz="2700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Créa  </a:t>
            </a:r>
            <a:r>
              <a:rPr lang="fr-FR" sz="2700" b="1" dirty="0" err="1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Lovani</a:t>
            </a:r>
            <a:r>
              <a:rPr lang="fr-FR" sz="2700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 images créa </a:t>
            </a:r>
            <a:r>
              <a:rPr lang="fr-FR" sz="2700" b="1" dirty="0" smtClean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Juillet </a:t>
            </a:r>
            <a:r>
              <a:rPr lang="fr-FR" sz="2700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2015</a:t>
            </a:r>
            <a:endParaRPr lang="fr-FR" sz="4298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387" y="774290"/>
            <a:ext cx="6282813" cy="329626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24956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328</TotalTime>
  <Words>27</Words>
  <Application>Microsoft Office PowerPoint</Application>
  <PresentationFormat>Personnalisé</PresentationFormat>
  <Paragraphs>18</Paragraphs>
  <Slides>14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2" baseType="lpstr">
      <vt:lpstr>BatangChe</vt:lpstr>
      <vt:lpstr>Arial</vt:lpstr>
      <vt:lpstr>Calibri</vt:lpstr>
      <vt:lpstr>Calibri Light</vt:lpstr>
      <vt:lpstr>Edwardian Script ITC</vt:lpstr>
      <vt:lpstr>Vijaya</vt:lpstr>
      <vt:lpstr>Vivaldi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Martine</dc:creator>
  <cp:lastModifiedBy>Martine</cp:lastModifiedBy>
  <cp:revision>32</cp:revision>
  <dcterms:created xsi:type="dcterms:W3CDTF">2015-07-04T05:02:35Z</dcterms:created>
  <dcterms:modified xsi:type="dcterms:W3CDTF">2015-07-04T11:25:25Z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