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367" r:id="rId2"/>
    <p:sldId id="368" r:id="rId3"/>
    <p:sldId id="369" r:id="rId4"/>
    <p:sldId id="370" r:id="rId5"/>
    <p:sldId id="371" r:id="rId6"/>
    <p:sldId id="372" r:id="rId7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66" d="100"/>
          <a:sy n="66" d="100"/>
        </p:scale>
        <p:origin x="-126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18412-F61D-42A0-8284-BE2F455C9A96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862408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FF282-ACE0-4324-A572-19E7EAD56B2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53006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72E74-1F07-42D3-8809-27654FC6367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665831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E13F5-B173-490B-BA1A-51C3A2D7E9B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742823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D9676-0805-4B26-8A2E-C9BF2497F2D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150959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0BD9D-4D0D-48D9-BCA0-C6F196BA441C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84328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3EC05-A55E-4AB9-A94E-F3F00D63B8B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651812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2E308-BC72-4755-B1B9-05DECE08C62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093166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C25D9-0F41-48CB-9529-7DBDCB89750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664362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4CF54-8A86-4353-8DBD-8C31784C37EC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715791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0E32C-0391-400F-B9D0-21636089A29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043869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5EBAF6D-2B65-4C26-8153-0D8F1772660E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3050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7" Type="http://schemas.openxmlformats.org/officeDocument/2006/relationships/image" Target="../media/image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1.png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21.gif"/><Relationship Id="rId7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-  2  IDEE DA USARE\-    sfondi colorati\am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3" y="0"/>
            <a:ext cx="9107997" cy="6809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E:\CARLA DATI APRILE  2016\Carla  data 12 dicembre 2015\- 0 GIF  cartelle  solo SAMSUNG 31-1-2013\MUGHETTI 2015\8cbe576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1"/>
            <a:ext cx="8640960" cy="5400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E:\CARLA DATI APRILE  2016\Carla  data 12 dicembre 2015\- 0 GIF  cartelle  solo SAMSUNG 31-1-2013\MUGHETTI 2015\37d1a84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129" y="169955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fbeelding 4" descr="467e958c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82544" y="3009110"/>
            <a:ext cx="1512168" cy="2207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fbeelding 26" descr="db73dfa4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60465" y="3009110"/>
            <a:ext cx="1706711" cy="63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fbeelding 26" descr="db73dfa4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31917" y="3009110"/>
            <a:ext cx="1706711" cy="63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26" descr="db73dfa4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31916" y="3022871"/>
            <a:ext cx="1706711" cy="63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fbeelding 26" descr="db73dfa4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03879" y="3022871"/>
            <a:ext cx="1706711" cy="63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fbeelding 26" descr="db73dfa4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27680" y="3024007"/>
            <a:ext cx="1706711" cy="63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WordArt 2"/>
          <p:cNvSpPr>
            <a:spLocks noChangeArrowheads="1" noChangeShapeType="1" noTextEdit="1"/>
          </p:cNvSpPr>
          <p:nvPr/>
        </p:nvSpPr>
        <p:spPr bwMode="auto">
          <a:xfrm>
            <a:off x="659415" y="764704"/>
            <a:ext cx="3912585" cy="1368675"/>
          </a:xfrm>
          <a:prstGeom prst="rect">
            <a:avLst/>
          </a:prstGeom>
        </p:spPr>
        <p:txBody>
          <a:bodyPr wrap="none" lIns="91371" tIns="45687" rIns="91371" bIns="45687" fromWordArt="1">
            <a:prstTxWarp prst="textPlain">
              <a:avLst>
                <a:gd name="adj" fmla="val 52921"/>
              </a:avLst>
            </a:prstTxWarp>
          </a:bodyPr>
          <a:lstStyle/>
          <a:p>
            <a:pPr algn="just"/>
            <a:r>
              <a:rPr lang="it-IT" kern="10" spc="359" dirty="0" smtClean="0">
                <a:ln w="9360" cap="sq">
                  <a:solidFill>
                    <a:srgbClr val="0000FF"/>
                  </a:solidFill>
                  <a:miter lim="800000"/>
                  <a:headEnd/>
                  <a:tailEnd/>
                </a:ln>
                <a:effectLst>
                  <a:outerShdw dist="40186" dir="4303642" algn="ctr" rotWithShape="0">
                    <a:srgbClr val="4D4D4D">
                      <a:alpha val="80011"/>
                    </a:srgbClr>
                  </a:outerShdw>
                </a:effectLst>
                <a:latin typeface="Forte" panose="03060902040502070203" pitchFamily="66" charset="0"/>
              </a:rPr>
              <a:t>Le </a:t>
            </a:r>
            <a:r>
              <a:rPr lang="it-IT" kern="10" spc="359" dirty="0" err="1" smtClean="0">
                <a:ln w="9360" cap="sq">
                  <a:solidFill>
                    <a:srgbClr val="0000FF"/>
                  </a:solidFill>
                  <a:miter lim="800000"/>
                  <a:headEnd/>
                  <a:tailEnd/>
                </a:ln>
                <a:effectLst>
                  <a:outerShdw dist="40186" dir="4303642" algn="ctr" rotWithShape="0">
                    <a:srgbClr val="4D4D4D">
                      <a:alpha val="80011"/>
                    </a:srgbClr>
                  </a:outerShdw>
                </a:effectLst>
                <a:latin typeface="Forte" panose="03060902040502070203" pitchFamily="66" charset="0"/>
              </a:rPr>
              <a:t>temps</a:t>
            </a:r>
            <a:r>
              <a:rPr lang="it-IT" kern="10" spc="359" dirty="0" smtClean="0">
                <a:ln w="9360" cap="sq">
                  <a:solidFill>
                    <a:srgbClr val="0000FF"/>
                  </a:solidFill>
                  <a:miter lim="800000"/>
                  <a:headEnd/>
                  <a:tailEnd/>
                </a:ln>
                <a:effectLst>
                  <a:outerShdw dist="40186" dir="4303642" algn="ctr" rotWithShape="0">
                    <a:srgbClr val="4D4D4D">
                      <a:alpha val="80011"/>
                    </a:srgbClr>
                  </a:outerShdw>
                </a:effectLst>
                <a:latin typeface="Forte" panose="03060902040502070203" pitchFamily="66" charset="0"/>
              </a:rPr>
              <a:t> </a:t>
            </a:r>
            <a:r>
              <a:rPr lang="it-IT" kern="10" spc="359" dirty="0" err="1" smtClean="0">
                <a:ln w="9360" cap="sq">
                  <a:solidFill>
                    <a:srgbClr val="0000FF"/>
                  </a:solidFill>
                  <a:miter lim="800000"/>
                  <a:headEnd/>
                  <a:tailEnd/>
                </a:ln>
                <a:effectLst>
                  <a:outerShdw dist="40186" dir="4303642" algn="ctr" rotWithShape="0">
                    <a:srgbClr val="4D4D4D">
                      <a:alpha val="80011"/>
                    </a:srgbClr>
                  </a:outerShdw>
                </a:effectLst>
                <a:latin typeface="Forte" panose="03060902040502070203" pitchFamily="66" charset="0"/>
              </a:rPr>
              <a:t>des</a:t>
            </a:r>
            <a:r>
              <a:rPr lang="it-IT" kern="10" spc="359" dirty="0" smtClean="0">
                <a:ln w="9360" cap="sq">
                  <a:solidFill>
                    <a:srgbClr val="0000FF"/>
                  </a:solidFill>
                  <a:miter lim="800000"/>
                  <a:headEnd/>
                  <a:tailEnd/>
                </a:ln>
                <a:effectLst>
                  <a:outerShdw dist="40186" dir="4303642" algn="ctr" rotWithShape="0">
                    <a:srgbClr val="4D4D4D">
                      <a:alpha val="80011"/>
                    </a:srgbClr>
                  </a:outerShdw>
                </a:effectLst>
                <a:latin typeface="Forte" panose="03060902040502070203" pitchFamily="66" charset="0"/>
              </a:rPr>
              <a:t> </a:t>
            </a:r>
            <a:r>
              <a:rPr lang="it-IT" kern="10" spc="359" dirty="0" err="1" smtClean="0">
                <a:ln w="9360" cap="sq">
                  <a:solidFill>
                    <a:srgbClr val="0000FF"/>
                  </a:solidFill>
                  <a:miter lim="800000"/>
                  <a:headEnd/>
                  <a:tailEnd/>
                </a:ln>
                <a:effectLst>
                  <a:outerShdw dist="40186" dir="4303642" algn="ctr" rotWithShape="0">
                    <a:srgbClr val="4D4D4D">
                      <a:alpha val="80011"/>
                    </a:srgbClr>
                  </a:outerShdw>
                </a:effectLst>
                <a:latin typeface="Forte" panose="03060902040502070203" pitchFamily="66" charset="0"/>
              </a:rPr>
              <a:t>muguets</a:t>
            </a:r>
            <a:endParaRPr lang="it-IT" kern="10" spc="359" dirty="0" smtClean="0">
              <a:ln w="9360" cap="sq">
                <a:solidFill>
                  <a:srgbClr val="0000FF"/>
                </a:solidFill>
                <a:miter lim="800000"/>
                <a:headEnd/>
                <a:tailEnd/>
              </a:ln>
              <a:effectLst>
                <a:outerShdw dist="40186" dir="4303642" algn="ctr" rotWithShape="0">
                  <a:srgbClr val="4D4D4D">
                    <a:alpha val="80011"/>
                  </a:srgbClr>
                </a:outerShdw>
              </a:effectLst>
              <a:latin typeface="Forte" panose="03060902040502070203" pitchFamily="66" charset="0"/>
            </a:endParaRPr>
          </a:p>
          <a:p>
            <a:endParaRPr lang="it-IT" kern="10" spc="359" dirty="0">
              <a:ln w="9360" cap="sq">
                <a:solidFill>
                  <a:srgbClr val="0000FF"/>
                </a:solidFill>
                <a:miter lim="800000"/>
                <a:headEnd/>
                <a:tailEnd/>
              </a:ln>
              <a:gradFill rotWithShape="1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0186" dir="4303642" algn="ctr" rotWithShape="0">
                  <a:srgbClr val="4D4D4D">
                    <a:alpha val="80011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1692277" y="6220763"/>
            <a:ext cx="3024188" cy="40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71" tIns="45687" rIns="91371" bIns="45687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sz="2000" b="1" dirty="0" err="1">
                <a:solidFill>
                  <a:srgbClr val="FFFFFF"/>
                </a:solidFill>
                <a:latin typeface="Script MT Bold" pitchFamily="66" charset="0"/>
              </a:rPr>
              <a:t>Avancement</a:t>
            </a:r>
            <a:r>
              <a:rPr lang="it-IT" altLang="it-IT" sz="2000" b="1" dirty="0">
                <a:solidFill>
                  <a:srgbClr val="FFFFFF"/>
                </a:solidFill>
                <a:latin typeface="Script MT Bold" pitchFamily="66" charset="0"/>
              </a:rPr>
              <a:t> </a:t>
            </a:r>
            <a:r>
              <a:rPr lang="it-IT" altLang="it-IT" sz="2000" b="1" dirty="0" err="1">
                <a:solidFill>
                  <a:srgbClr val="FFFFFF"/>
                </a:solidFill>
                <a:latin typeface="Script MT Bold" pitchFamily="66" charset="0"/>
              </a:rPr>
              <a:t>automatique</a:t>
            </a:r>
            <a:endParaRPr lang="it-IT" altLang="it-IT" sz="2000" b="1" dirty="0">
              <a:solidFill>
                <a:srgbClr val="FFFFFF"/>
              </a:solidFill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24983"/>
      </p:ext>
    </p:extLst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xit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-  2  IDEE DA USARE\-    sfondi colorati\am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-  2  IDEE DA USARE\-  Mughetti\1ermai_lapinette_joyeux1ermai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566" y="2708920"/>
            <a:ext cx="3242270" cy="349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-  2  IDEE DA USARE\-  Mughetti\bonjour-muguetpetitSonnetteCenterblog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78" y="477511"/>
            <a:ext cx="4166641" cy="315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E:\CARLA DATI APRILE  2016\Carla  data 12 dicembre 2015\- 0 GIF  cartelle  solo SAMSUNG 31-1-2013\MUGHETTI 2015\Mughetti 1 maggio\mai84_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78" y="4252141"/>
            <a:ext cx="3507284" cy="1564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E:\CARLA DATI APRILE  2016\Carla  data 12 dicembre 2015\- 0 GIF  cartelle  solo SAMSUNG 31-1-2013\MUGHETTI 2015\Mughetti ALTRI FIORI\b047ba1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4889" y="477510"/>
            <a:ext cx="2232248" cy="306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36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prism/>
        <p:sndAc>
          <p:stSnd loop="1">
            <p:snd r:embed="rId2" name="Chanson sur le temps du muguet.wav"/>
          </p:stSnd>
        </p:sndAc>
      </p:transition>
    </mc:Choice>
    <mc:Fallback xmlns="">
      <p:transition spd="slow" advClick="0" advTm="6000">
        <p:fade/>
        <p:sndAc>
          <p:stSnd loop="1">
            <p:snd r:embed="rId8" name="Chanson sur le temps du mugue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:\-  2  IDEE DA USARE\-    sfondi colorati\am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CARLA DATI APRILE  2016\Carla  data 12 dicembre 2015\- 0 GIF  cartelle  solo SAMSUNG 31-1-2013\MUGHETTI 2015\Mughetti Cartoline e sfondi\102b840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692696"/>
            <a:ext cx="4608512" cy="3376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CARLA DATI APRILE  2016\Carla  data 12 dicembre 2015\- 0 GIF  cartelle  solo SAMSUNG 31-1-2013\MUGHETTI 2015\a01c39e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8280920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E:\CARLA DATI APRILE  2016\Carla  data 12 dicembre 2015\- 0 GIF  cartelle  solo SAMSUNG 31-1-2013\MUGHETTI 2015\Mughetti 1 maggio\1ccbea8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643894"/>
            <a:ext cx="3481385" cy="189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4" descr="E:\CARLA DATI APRILE  2016\Carla  data 12 dicembre 2015\- 0 GIF  cartelle  solo SAMSUNG 31-1-2013\MUGHETTI 2015\Mughetti animali\2001136596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5163" flipH="1">
            <a:off x="6539222" y="3230405"/>
            <a:ext cx="1335531" cy="77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E:\CARLA DATI APRILE  2016\Carla  data 12 dicembre 2015\- 0 GIF  cartelle  solo SAMSUNG 31-1-2013\MUGHETTI 2015\Mughetti ALTRI FIORI\b047ba1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" y="847044"/>
            <a:ext cx="2232248" cy="306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7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-  2  IDEE DA USARE\-    sfondi colorati\am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F:\-  2  IDEE DA USARE\-  Mughetti\8_7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06" y="4695275"/>
            <a:ext cx="2324970" cy="188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E:\CARLA DATI APRILE  2016\Carla  data 12 dicembre 2015\- 0 GIF  cartelle  solo SAMSUNG 31-1-2013\MUGHETTI 2015\Mughetti animali\8f50f6d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936955"/>
            <a:ext cx="4762500" cy="346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E:\CARLA DATI APRILE  2016\Carla  data 12 dicembre 2015\- 0 GIF  cartelle  solo SAMSUNG 31-1-2013\MUGHETTI 2015\a01c39e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4175" y="306270"/>
            <a:ext cx="10212991" cy="567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E:\CARLA DATI APRILE  2016\Carla  data 12 dicembre 2015\- 0 GIF  cartelle  solo SAMSUNG 31-1-2013\MUGHETTI 2015\Mughetti animali\96c2ea84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170" y="4838700"/>
            <a:ext cx="304800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E:\CARLA DATI APRILE  2016\Carla  data 12 dicembre 2015\- 0 GIF  cartelle  solo SAMSUNG 31-1-2013\MUGHETTI 2015\Mughetti animali\cocci vole vers droite anim.gif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401" y="2621365"/>
            <a:ext cx="2190750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20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-  2  IDEE DA USARE\-    sfondi colorati\am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:\-  2  IDEE DA USARE\-  Mughetti\59830681_55814831_landuysh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1151350"/>
            <a:ext cx="2592286" cy="3447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CARLA DATI APRILE  2016\Carla  data 12 dicembre 2015\- 0 GIF  cartelle  solo SAMSUNG 31-1-2013\MUGHETTI 2015\a01c39e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620688"/>
            <a:ext cx="6120680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sellaDiTesto 8"/>
          <p:cNvSpPr txBox="1"/>
          <p:nvPr/>
        </p:nvSpPr>
        <p:spPr>
          <a:xfrm>
            <a:off x="664617" y="5085184"/>
            <a:ext cx="29523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Que</a:t>
            </a:r>
            <a:r>
              <a:rPr lang="it-IT" sz="2800" dirty="0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 </a:t>
            </a:r>
            <a:r>
              <a:rPr lang="it-IT" sz="2800" dirty="0" err="1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ces</a:t>
            </a:r>
            <a:r>
              <a:rPr lang="it-IT" sz="2800" dirty="0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 </a:t>
            </a:r>
            <a:r>
              <a:rPr lang="it-IT" sz="2800" dirty="0" err="1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brins</a:t>
            </a:r>
            <a:r>
              <a:rPr lang="it-IT" sz="2800" dirty="0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 de </a:t>
            </a:r>
            <a:r>
              <a:rPr lang="it-IT" sz="2800" dirty="0" err="1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muguet</a:t>
            </a:r>
            <a:r>
              <a:rPr lang="it-IT" sz="2800" dirty="0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 </a:t>
            </a:r>
            <a:r>
              <a:rPr lang="it-IT" sz="2800" dirty="0" err="1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vous</a:t>
            </a:r>
            <a:r>
              <a:rPr lang="it-IT" sz="2800" dirty="0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 </a:t>
            </a:r>
            <a:r>
              <a:rPr lang="it-IT" sz="2800" dirty="0" err="1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portent</a:t>
            </a:r>
            <a:r>
              <a:rPr lang="it-IT" sz="2800" dirty="0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  </a:t>
            </a:r>
            <a:r>
              <a:rPr lang="it-IT" sz="2800" dirty="0" err="1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du</a:t>
            </a:r>
            <a:r>
              <a:rPr lang="it-IT" sz="2800" dirty="0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 </a:t>
            </a:r>
            <a:r>
              <a:rPr lang="it-IT" sz="2800" dirty="0" err="1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bonheur</a:t>
            </a:r>
            <a:r>
              <a:rPr lang="it-IT" sz="2800" dirty="0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 </a:t>
            </a:r>
            <a:r>
              <a:rPr lang="it-IT" sz="2800" dirty="0" err="1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toute</a:t>
            </a:r>
            <a:r>
              <a:rPr lang="it-IT" sz="2800" dirty="0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 l’</a:t>
            </a:r>
            <a:r>
              <a:rPr lang="it-IT" sz="2800" dirty="0" err="1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annèe</a:t>
            </a:r>
            <a:r>
              <a:rPr lang="it-IT" sz="2800" dirty="0" smtClean="0">
                <a:solidFill>
                  <a:srgbClr val="FF0000"/>
                </a:solidFill>
                <a:latin typeface="Brush Script MT" panose="03060802040406070304" pitchFamily="66" charset="0"/>
                <a:cs typeface="Arial" pitchFamily="34" charset="0"/>
              </a:rPr>
              <a:t>!!</a:t>
            </a:r>
            <a:endParaRPr lang="it-IT" sz="2800" dirty="0">
              <a:solidFill>
                <a:srgbClr val="FF0000"/>
              </a:solidFill>
              <a:latin typeface="Brush Script MT" panose="03060802040406070304" pitchFamily="66" charset="0"/>
              <a:cs typeface="Arial" pitchFamily="34" charset="0"/>
            </a:endParaRPr>
          </a:p>
        </p:txBody>
      </p:sp>
      <p:pic>
        <p:nvPicPr>
          <p:cNvPr id="4099" name="Picture 3" descr="F:\-  2  IDEE DA USARE\-  Mughetti\8921362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444" y="5252654"/>
            <a:ext cx="2556284" cy="1605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F:\-  2  IDEE DA USARE\-  Mughetti\a06f6e7a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17" y="1583629"/>
            <a:ext cx="2088183" cy="321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94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-  2  IDEE DA USARE\-    sfondi colorati\am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3" y="0"/>
            <a:ext cx="9144001" cy="6809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CARLA DATI APRILE  2016\Carla  data 12 dicembre 2015\- 0 GIF  cartelle  solo SAMSUNG 31-1-2013\MUGHETTI 2015\Mughetti 1 maggio\7fd67a3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914" y="984972"/>
            <a:ext cx="27003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CARLA DATI APRILE  2016\Carla  data 12 dicembre 2015\- 0 GIF  cartelle  solo SAMSUNG 31-1-2013\MUGHETTI 2015\a01c39e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6672"/>
            <a:ext cx="6696744" cy="595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E:\CARLA DATI APRILE  2016\Carla  data 12 dicembre 2015\- 0 GIF  cartelle  solo SAMSUNG 31-1-2013\MUGHETTI 2015\Mughetti 1 maggio\MqkogLw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586860"/>
            <a:ext cx="22574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E:\CARLA DATI APRILE  2016\Carla  data 12 dicembre 2015\- 0 GIF  cartelle  solo SAMSUNG 31-1-2013\MUGHETTI 2015\Mughetti animali\kj_2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8402" y="4849888"/>
            <a:ext cx="2747731" cy="1900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F:\-  2  IDEE DA USARE\-  Mughetti\muguet_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38682"/>
            <a:ext cx="1979893" cy="297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6572175" y="6066983"/>
            <a:ext cx="2098675" cy="3238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SzPct val="95000"/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10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854" y="5907439"/>
            <a:ext cx="57467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565150" y="6380163"/>
            <a:ext cx="39179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1800" b="1" dirty="0" err="1">
                <a:solidFill>
                  <a:srgbClr val="FFFFFF"/>
                </a:solidFill>
                <a:latin typeface="Monotype Corsiva" pitchFamily="66" charset="0"/>
              </a:rPr>
              <a:t>Musique</a:t>
            </a:r>
            <a:r>
              <a:rPr lang="it-IT" altLang="it-IT" sz="1800" b="1" dirty="0">
                <a:solidFill>
                  <a:srgbClr val="FFFFFF"/>
                </a:solidFill>
                <a:latin typeface="Monotype Corsiva" pitchFamily="66" charset="0"/>
              </a:rPr>
              <a:t>: </a:t>
            </a:r>
            <a:r>
              <a:rPr lang="it-IT" altLang="it-IT" sz="1800" b="1" dirty="0" smtClean="0">
                <a:solidFill>
                  <a:srgbClr val="FFFFFF"/>
                </a:solidFill>
                <a:latin typeface="Monotype Corsiva" pitchFamily="66" charset="0"/>
              </a:rPr>
              <a:t>Le </a:t>
            </a:r>
            <a:r>
              <a:rPr lang="it-IT" altLang="it-IT" sz="1800" b="1" dirty="0" err="1" smtClean="0">
                <a:solidFill>
                  <a:srgbClr val="FFFFFF"/>
                </a:solidFill>
                <a:latin typeface="Monotype Corsiva" pitchFamily="66" charset="0"/>
              </a:rPr>
              <a:t>temps</a:t>
            </a:r>
            <a:r>
              <a:rPr lang="it-IT" altLang="it-IT" sz="1800" b="1" dirty="0" smtClean="0">
                <a:solidFill>
                  <a:srgbClr val="FFFFFF"/>
                </a:solidFill>
                <a:latin typeface="Monotype Corsiva" pitchFamily="66" charset="0"/>
              </a:rPr>
              <a:t> </a:t>
            </a:r>
            <a:r>
              <a:rPr lang="it-IT" altLang="it-IT" sz="1800" b="1" dirty="0" err="1" smtClean="0">
                <a:solidFill>
                  <a:srgbClr val="FFFFFF"/>
                </a:solidFill>
                <a:latin typeface="Monotype Corsiva" pitchFamily="66" charset="0"/>
              </a:rPr>
              <a:t>des</a:t>
            </a:r>
            <a:r>
              <a:rPr lang="it-IT" altLang="it-IT" sz="1800" b="1" dirty="0" smtClean="0">
                <a:solidFill>
                  <a:srgbClr val="FFFFFF"/>
                </a:solidFill>
                <a:latin typeface="Monotype Corsiva" pitchFamily="66" charset="0"/>
              </a:rPr>
              <a:t> </a:t>
            </a:r>
            <a:r>
              <a:rPr lang="it-IT" altLang="it-IT" sz="1800" b="1" dirty="0" err="1" smtClean="0">
                <a:solidFill>
                  <a:srgbClr val="FFFFFF"/>
                </a:solidFill>
                <a:latin typeface="Monotype Corsiva" pitchFamily="66" charset="0"/>
              </a:rPr>
              <a:t>muguets</a:t>
            </a:r>
            <a:endParaRPr lang="it-IT" altLang="it-IT" sz="18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60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1954</TotalTime>
  <Words>29</Words>
  <Application>Microsoft Office PowerPoint</Application>
  <PresentationFormat>Presentazione su schermo (4:3)</PresentationFormat>
  <Paragraphs>5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21_Metro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temps des muguet 2016</dc:title>
  <dc:creator>Charlotte</dc:creator>
  <cp:lastModifiedBy>Carla</cp:lastModifiedBy>
  <cp:revision>167</cp:revision>
  <dcterms:created xsi:type="dcterms:W3CDTF">2010-03-20T17:45:16Z</dcterms:created>
  <dcterms:modified xsi:type="dcterms:W3CDTF">2016-04-28T15:48:39Z</dcterms:modified>
</cp:coreProperties>
</file>