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62" r:id="rId5"/>
    <p:sldId id="258" r:id="rId6"/>
    <p:sldId id="259" r:id="rId7"/>
    <p:sldId id="260" r:id="rId8"/>
    <p:sldId id="261"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7E3B290C-D830-4A5E-9CCC-6BBF3731F444}" type="datetimeFigureOut">
              <a:rPr lang="fr-FR" smtClean="0"/>
              <a:t>27/04/2016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998C8E-8720-4496-9FAC-D4BCE729E485}" type="slidenum">
              <a:rPr lang="fr-FR" smtClean="0"/>
              <a:t>‹N°›</a:t>
            </a:fld>
            <a:endParaRPr lang="fr-FR"/>
          </a:p>
        </p:txBody>
      </p:sp>
    </p:spTree>
    <p:extLst>
      <p:ext uri="{BB962C8B-B14F-4D97-AF65-F5344CB8AC3E}">
        <p14:creationId xmlns:p14="http://schemas.microsoft.com/office/powerpoint/2010/main" val="179937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E3B290C-D830-4A5E-9CCC-6BBF3731F444}" type="datetimeFigureOut">
              <a:rPr lang="fr-FR" smtClean="0"/>
              <a:t>27/04/2016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998C8E-8720-4496-9FAC-D4BCE729E485}" type="slidenum">
              <a:rPr lang="fr-FR" smtClean="0"/>
              <a:t>‹N°›</a:t>
            </a:fld>
            <a:endParaRPr lang="fr-FR"/>
          </a:p>
        </p:txBody>
      </p:sp>
    </p:spTree>
    <p:extLst>
      <p:ext uri="{BB962C8B-B14F-4D97-AF65-F5344CB8AC3E}">
        <p14:creationId xmlns:p14="http://schemas.microsoft.com/office/powerpoint/2010/main" val="2323546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E3B290C-D830-4A5E-9CCC-6BBF3731F444}" type="datetimeFigureOut">
              <a:rPr lang="fr-FR" smtClean="0"/>
              <a:t>27/04/2016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998C8E-8720-4496-9FAC-D4BCE729E485}" type="slidenum">
              <a:rPr lang="fr-FR" smtClean="0"/>
              <a:t>‹N°›</a:t>
            </a:fld>
            <a:endParaRPr lang="fr-FR"/>
          </a:p>
        </p:txBody>
      </p:sp>
    </p:spTree>
    <p:extLst>
      <p:ext uri="{BB962C8B-B14F-4D97-AF65-F5344CB8AC3E}">
        <p14:creationId xmlns:p14="http://schemas.microsoft.com/office/powerpoint/2010/main" val="1444889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E3B290C-D830-4A5E-9CCC-6BBF3731F444}" type="datetimeFigureOut">
              <a:rPr lang="fr-FR" smtClean="0"/>
              <a:t>27/04/2016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998C8E-8720-4496-9FAC-D4BCE729E485}" type="slidenum">
              <a:rPr lang="fr-FR" smtClean="0"/>
              <a:t>‹N°›</a:t>
            </a:fld>
            <a:endParaRPr lang="fr-FR"/>
          </a:p>
        </p:txBody>
      </p:sp>
    </p:spTree>
    <p:extLst>
      <p:ext uri="{BB962C8B-B14F-4D97-AF65-F5344CB8AC3E}">
        <p14:creationId xmlns:p14="http://schemas.microsoft.com/office/powerpoint/2010/main" val="4068559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E3B290C-D830-4A5E-9CCC-6BBF3731F444}" type="datetimeFigureOut">
              <a:rPr lang="fr-FR" smtClean="0"/>
              <a:t>27/04/2016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998C8E-8720-4496-9FAC-D4BCE729E485}" type="slidenum">
              <a:rPr lang="fr-FR" smtClean="0"/>
              <a:t>‹N°›</a:t>
            </a:fld>
            <a:endParaRPr lang="fr-FR"/>
          </a:p>
        </p:txBody>
      </p:sp>
    </p:spTree>
    <p:extLst>
      <p:ext uri="{BB962C8B-B14F-4D97-AF65-F5344CB8AC3E}">
        <p14:creationId xmlns:p14="http://schemas.microsoft.com/office/powerpoint/2010/main" val="3591395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E3B290C-D830-4A5E-9CCC-6BBF3731F444}" type="datetimeFigureOut">
              <a:rPr lang="fr-FR" smtClean="0"/>
              <a:t>27/04/2016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2998C8E-8720-4496-9FAC-D4BCE729E485}" type="slidenum">
              <a:rPr lang="fr-FR" smtClean="0"/>
              <a:t>‹N°›</a:t>
            </a:fld>
            <a:endParaRPr lang="fr-FR"/>
          </a:p>
        </p:txBody>
      </p:sp>
    </p:spTree>
    <p:extLst>
      <p:ext uri="{BB962C8B-B14F-4D97-AF65-F5344CB8AC3E}">
        <p14:creationId xmlns:p14="http://schemas.microsoft.com/office/powerpoint/2010/main" val="2064367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E3B290C-D830-4A5E-9CCC-6BBF3731F444}" type="datetimeFigureOut">
              <a:rPr lang="fr-FR" smtClean="0"/>
              <a:t>27/04/2016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2998C8E-8720-4496-9FAC-D4BCE729E485}" type="slidenum">
              <a:rPr lang="fr-FR" smtClean="0"/>
              <a:t>‹N°›</a:t>
            </a:fld>
            <a:endParaRPr lang="fr-FR"/>
          </a:p>
        </p:txBody>
      </p:sp>
    </p:spTree>
    <p:extLst>
      <p:ext uri="{BB962C8B-B14F-4D97-AF65-F5344CB8AC3E}">
        <p14:creationId xmlns:p14="http://schemas.microsoft.com/office/powerpoint/2010/main" val="4051175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E3B290C-D830-4A5E-9CCC-6BBF3731F444}" type="datetimeFigureOut">
              <a:rPr lang="fr-FR" smtClean="0"/>
              <a:t>27/04/2016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2998C8E-8720-4496-9FAC-D4BCE729E485}" type="slidenum">
              <a:rPr lang="fr-FR" smtClean="0"/>
              <a:t>‹N°›</a:t>
            </a:fld>
            <a:endParaRPr lang="fr-FR"/>
          </a:p>
        </p:txBody>
      </p:sp>
    </p:spTree>
    <p:extLst>
      <p:ext uri="{BB962C8B-B14F-4D97-AF65-F5344CB8AC3E}">
        <p14:creationId xmlns:p14="http://schemas.microsoft.com/office/powerpoint/2010/main" val="281739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E3B290C-D830-4A5E-9CCC-6BBF3731F444}" type="datetimeFigureOut">
              <a:rPr lang="fr-FR" smtClean="0"/>
              <a:t>27/04/2016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2998C8E-8720-4496-9FAC-D4BCE729E485}" type="slidenum">
              <a:rPr lang="fr-FR" smtClean="0"/>
              <a:t>‹N°›</a:t>
            </a:fld>
            <a:endParaRPr lang="fr-FR"/>
          </a:p>
        </p:txBody>
      </p:sp>
    </p:spTree>
    <p:extLst>
      <p:ext uri="{BB962C8B-B14F-4D97-AF65-F5344CB8AC3E}">
        <p14:creationId xmlns:p14="http://schemas.microsoft.com/office/powerpoint/2010/main" val="407706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E3B290C-D830-4A5E-9CCC-6BBF3731F444}" type="datetimeFigureOut">
              <a:rPr lang="fr-FR" smtClean="0"/>
              <a:t>27/04/2016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2998C8E-8720-4496-9FAC-D4BCE729E485}" type="slidenum">
              <a:rPr lang="fr-FR" smtClean="0"/>
              <a:t>‹N°›</a:t>
            </a:fld>
            <a:endParaRPr lang="fr-FR"/>
          </a:p>
        </p:txBody>
      </p:sp>
    </p:spTree>
    <p:extLst>
      <p:ext uri="{BB962C8B-B14F-4D97-AF65-F5344CB8AC3E}">
        <p14:creationId xmlns:p14="http://schemas.microsoft.com/office/powerpoint/2010/main" val="3470245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E3B290C-D830-4A5E-9CCC-6BBF3731F444}" type="datetimeFigureOut">
              <a:rPr lang="fr-FR" smtClean="0"/>
              <a:t>27/04/2016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2998C8E-8720-4496-9FAC-D4BCE729E485}" type="slidenum">
              <a:rPr lang="fr-FR" smtClean="0"/>
              <a:t>‹N°›</a:t>
            </a:fld>
            <a:endParaRPr lang="fr-FR"/>
          </a:p>
        </p:txBody>
      </p:sp>
    </p:spTree>
    <p:extLst>
      <p:ext uri="{BB962C8B-B14F-4D97-AF65-F5344CB8AC3E}">
        <p14:creationId xmlns:p14="http://schemas.microsoft.com/office/powerpoint/2010/main" val="2441147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3B290C-D830-4A5E-9CCC-6BBF3731F444}" type="datetimeFigureOut">
              <a:rPr lang="fr-FR" smtClean="0"/>
              <a:t>27/04/2016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998C8E-8720-4496-9FAC-D4BCE729E485}" type="slidenum">
              <a:rPr lang="fr-FR" smtClean="0"/>
              <a:t>‹N°›</a:t>
            </a:fld>
            <a:endParaRPr lang="fr-FR"/>
          </a:p>
        </p:txBody>
      </p:sp>
    </p:spTree>
    <p:extLst>
      <p:ext uri="{BB962C8B-B14F-4D97-AF65-F5344CB8AC3E}">
        <p14:creationId xmlns:p14="http://schemas.microsoft.com/office/powerpoint/2010/main" val="1033837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zupimages.net/viewer.php?id=15/26/pp6j.png"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www.hostingpics.net/viewer.php?id=717083BLASONDOMPTEUSEByMaylhine.png"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31091" y="1163552"/>
            <a:ext cx="9144000" cy="2387600"/>
          </a:xfrm>
        </p:spPr>
        <p:txBody>
          <a:bodyPr>
            <a:normAutofit fontScale="90000"/>
          </a:bodyPr>
          <a:lstStyle/>
          <a:p>
            <a:r>
              <a:rPr lang="fr-FR" sz="19900" b="1" dirty="0" smtClean="0">
                <a:solidFill>
                  <a:schemeClr val="accent6">
                    <a:lumMod val="50000"/>
                  </a:schemeClr>
                </a:solidFill>
                <a:latin typeface="Blackadder ITC" panose="04020505051007020D02" pitchFamily="82" charset="0"/>
              </a:rPr>
              <a:t>Nihal88</a:t>
            </a:r>
            <a:endParaRPr lang="fr-FR" b="1" dirty="0">
              <a:solidFill>
                <a:schemeClr val="accent6">
                  <a:lumMod val="50000"/>
                </a:schemeClr>
              </a:solidFill>
              <a:latin typeface="Blackadder ITC" panose="04020505051007020D02" pitchFamily="82" charset="0"/>
            </a:endParaRPr>
          </a:p>
        </p:txBody>
      </p:sp>
      <p:sp>
        <p:nvSpPr>
          <p:cNvPr id="3" name="Sous-titre 2"/>
          <p:cNvSpPr>
            <a:spLocks noGrp="1"/>
          </p:cNvSpPr>
          <p:nvPr>
            <p:ph type="subTitle" idx="1"/>
          </p:nvPr>
        </p:nvSpPr>
        <p:spPr>
          <a:xfrm>
            <a:off x="1631091" y="4804763"/>
            <a:ext cx="9144000" cy="1655762"/>
          </a:xfrm>
        </p:spPr>
        <p:txBody>
          <a:bodyPr>
            <a:normAutofit/>
          </a:bodyPr>
          <a:lstStyle/>
          <a:p>
            <a:r>
              <a:rPr lang="fr-FR" sz="2800" dirty="0" smtClean="0">
                <a:solidFill>
                  <a:srgbClr val="002060"/>
                </a:solidFill>
                <a:latin typeface="Blackadder ITC" panose="04020505051007020D02" pitchFamily="82" charset="0"/>
              </a:rPr>
              <a:t>Sur Eldarya </a:t>
            </a:r>
            <a:endParaRPr lang="fr-FR" sz="2800" dirty="0">
              <a:solidFill>
                <a:srgbClr val="002060"/>
              </a:solidFill>
              <a:latin typeface="Blackadder ITC" panose="04020505051007020D02" pitchFamily="82" charset="0"/>
            </a:endParaRPr>
          </a:p>
        </p:txBody>
      </p:sp>
      <p:pic>
        <p:nvPicPr>
          <p:cNvPr id="4" name="Image 3"/>
          <p:cNvPicPr>
            <a:picLocks noChangeAspect="1"/>
          </p:cNvPicPr>
          <p:nvPr/>
        </p:nvPicPr>
        <p:blipFill>
          <a:blip r:embed="rId2"/>
          <a:stretch>
            <a:fillRect/>
          </a:stretch>
        </p:blipFill>
        <p:spPr>
          <a:xfrm rot="20919655">
            <a:off x="450858" y="1680520"/>
            <a:ext cx="2941395" cy="4878215"/>
          </a:xfrm>
          <a:prstGeom prst="rect">
            <a:avLst/>
          </a:prstGeom>
        </p:spPr>
      </p:pic>
    </p:spTree>
    <p:extLst>
      <p:ext uri="{BB962C8B-B14F-4D97-AF65-F5344CB8AC3E}">
        <p14:creationId xmlns:p14="http://schemas.microsoft.com/office/powerpoint/2010/main" val="600007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heel(1)">
                                      <p:cBhvr>
                                        <p:cTn id="25" dur="20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2000"/>
                                        <p:tgtEl>
                                          <p:spTgt spid="4"/>
                                        </p:tgtEl>
                                      </p:cBhvr>
                                    </p:animEffect>
                                    <p:anim calcmode="lin" valueType="num">
                                      <p:cBhvr>
                                        <p:cTn id="31" dur="2000" fill="hold"/>
                                        <p:tgtEl>
                                          <p:spTgt spid="4"/>
                                        </p:tgtEl>
                                        <p:attrNameLst>
                                          <p:attrName>ppt_w</p:attrName>
                                        </p:attrNameLst>
                                      </p:cBhvr>
                                      <p:tavLst>
                                        <p:tav tm="0" fmla="#ppt_w*sin(2.5*pi*$)">
                                          <p:val>
                                            <p:fltVal val="0"/>
                                          </p:val>
                                        </p:tav>
                                        <p:tav tm="100000">
                                          <p:val>
                                            <p:fltVal val="1"/>
                                          </p:val>
                                        </p:tav>
                                      </p:tavLst>
                                    </p:anim>
                                    <p:anim calcmode="lin" valueType="num">
                                      <p:cBhvr>
                                        <p:cTn id="32"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pPr algn="ctr"/>
            <a:r>
              <a:rPr lang="fr-FR" b="1" dirty="0" smtClean="0">
                <a:solidFill>
                  <a:schemeClr val="accent5">
                    <a:lumMod val="50000"/>
                  </a:schemeClr>
                </a:solidFill>
                <a:latin typeface="Blackadder ITC" panose="04020505051007020D02" pitchFamily="82" charset="0"/>
              </a:rPr>
              <a:t>Et moi pas sur Eldarya ?1</a:t>
            </a:r>
            <a:endParaRPr lang="fr-FR" dirty="0"/>
          </a:p>
        </p:txBody>
      </p:sp>
      <p:sp>
        <p:nvSpPr>
          <p:cNvPr id="3" name="Espace réservé du contenu 2"/>
          <p:cNvSpPr>
            <a:spLocks noGrp="1"/>
          </p:cNvSpPr>
          <p:nvPr>
            <p:ph idx="1"/>
          </p:nvPr>
        </p:nvSpPr>
        <p:spPr>
          <a:xfrm>
            <a:off x="387177" y="1311747"/>
            <a:ext cx="11549449" cy="5365020"/>
          </a:xfrm>
        </p:spPr>
        <p:txBody>
          <a:bodyPr numCol="1">
            <a:noAutofit/>
          </a:bodyPr>
          <a:lstStyle/>
          <a:p>
            <a:pPr marL="0" indent="0">
              <a:buNone/>
            </a:pPr>
            <a:r>
              <a:rPr lang="fr-FR" sz="2400" dirty="0">
                <a:solidFill>
                  <a:schemeClr val="accent6">
                    <a:lumMod val="50000"/>
                  </a:schemeClr>
                </a:solidFill>
                <a:latin typeface="Freestyle Script" panose="030804020302050B0404" pitchFamily="66" charset="0"/>
              </a:rPr>
              <a:t>Salut ! Moi c’est Adèle ! Ravie que tu lises ma présentation.</a:t>
            </a:r>
          </a:p>
          <a:p>
            <a:pPr marL="0" indent="0">
              <a:buNone/>
            </a:pPr>
            <a:r>
              <a:rPr lang="fr-FR" sz="2400" dirty="0">
                <a:solidFill>
                  <a:schemeClr val="accent6">
                    <a:lumMod val="50000"/>
                  </a:schemeClr>
                </a:solidFill>
                <a:latin typeface="Freestyle Script" panose="030804020302050B0404" pitchFamily="66" charset="0"/>
              </a:rPr>
              <a:t>Si tu veux tout savoir et bah… </a:t>
            </a:r>
          </a:p>
          <a:p>
            <a:pPr marL="0" indent="0">
              <a:buNone/>
            </a:pPr>
            <a:r>
              <a:rPr lang="fr-FR" sz="2400" dirty="0">
                <a:solidFill>
                  <a:schemeClr val="accent6">
                    <a:lumMod val="50000"/>
                  </a:schemeClr>
                </a:solidFill>
                <a:latin typeface="Freestyle Script" panose="030804020302050B0404" pitchFamily="66" charset="0"/>
              </a:rPr>
              <a:t>Je te fais mon portrait chinois ! :p</a:t>
            </a:r>
          </a:p>
          <a:p>
            <a:pPr marL="0" indent="0">
              <a:buNone/>
            </a:pPr>
            <a:r>
              <a:rPr lang="fr-FR" sz="2400" dirty="0">
                <a:solidFill>
                  <a:schemeClr val="accent6">
                    <a:lumMod val="50000"/>
                  </a:schemeClr>
                </a:solidFill>
                <a:latin typeface="Freestyle Script" panose="030804020302050B0404" pitchFamily="66" charset="0"/>
              </a:rPr>
              <a:t>« Si j’étais une fleur je serais une rose noire.</a:t>
            </a:r>
          </a:p>
          <a:p>
            <a:pPr marL="0" indent="0">
              <a:buNone/>
            </a:pPr>
            <a:r>
              <a:rPr lang="fr-FR" sz="2400" dirty="0">
                <a:solidFill>
                  <a:schemeClr val="accent6">
                    <a:lumMod val="50000"/>
                  </a:schemeClr>
                </a:solidFill>
                <a:latin typeface="Freestyle Script" panose="030804020302050B0404" pitchFamily="66" charset="0"/>
              </a:rPr>
              <a:t>Si j’étais une saga je serais soit </a:t>
            </a:r>
            <a:r>
              <a:rPr lang="fr-FR" sz="2400" dirty="0" err="1">
                <a:solidFill>
                  <a:schemeClr val="accent6">
                    <a:lumMod val="50000"/>
                  </a:schemeClr>
                </a:solidFill>
                <a:latin typeface="Freestyle Script" panose="030804020302050B0404" pitchFamily="66" charset="0"/>
              </a:rPr>
              <a:t>Eragon</a:t>
            </a:r>
            <a:r>
              <a:rPr lang="fr-FR" sz="2400" dirty="0">
                <a:solidFill>
                  <a:schemeClr val="accent6">
                    <a:lumMod val="50000"/>
                  </a:schemeClr>
                </a:solidFill>
                <a:latin typeface="Freestyle Script" panose="030804020302050B0404" pitchFamily="66" charset="0"/>
              </a:rPr>
              <a:t>, soit Strange Angels, soit Les Mondes Emergés (Chronique, Guerres et Légendes).</a:t>
            </a:r>
          </a:p>
          <a:p>
            <a:pPr marL="0" indent="0">
              <a:buNone/>
            </a:pPr>
            <a:r>
              <a:rPr lang="fr-FR" sz="2400" dirty="0">
                <a:solidFill>
                  <a:schemeClr val="accent6">
                    <a:lumMod val="50000"/>
                  </a:schemeClr>
                </a:solidFill>
                <a:latin typeface="Freestyle Script" panose="030804020302050B0404" pitchFamily="66" charset="0"/>
              </a:rPr>
              <a:t>Si j’étais un élément je serais la terre.</a:t>
            </a:r>
          </a:p>
          <a:p>
            <a:pPr marL="0" indent="0">
              <a:buNone/>
            </a:pPr>
            <a:r>
              <a:rPr lang="fr-FR" sz="2400" dirty="0">
                <a:solidFill>
                  <a:schemeClr val="accent6">
                    <a:lumMod val="50000"/>
                  </a:schemeClr>
                </a:solidFill>
                <a:latin typeface="Freestyle Script" panose="030804020302050B0404" pitchFamily="66" charset="0"/>
              </a:rPr>
              <a:t>Si j’étais un manga je serais Pandora Hearts.</a:t>
            </a:r>
          </a:p>
          <a:p>
            <a:pPr marL="0" indent="0">
              <a:buNone/>
            </a:pPr>
            <a:r>
              <a:rPr lang="fr-FR" sz="2400" dirty="0">
                <a:solidFill>
                  <a:schemeClr val="accent6">
                    <a:lumMod val="50000"/>
                  </a:schemeClr>
                </a:solidFill>
                <a:latin typeface="Freestyle Script" panose="030804020302050B0404" pitchFamily="66" charset="0"/>
              </a:rPr>
              <a:t>Si j’étais une chanson je serais Savoir Aimer de  Florent </a:t>
            </a:r>
            <a:r>
              <a:rPr lang="fr-FR" sz="2400" dirty="0" err="1">
                <a:solidFill>
                  <a:schemeClr val="accent6">
                    <a:lumMod val="50000"/>
                  </a:schemeClr>
                </a:solidFill>
                <a:latin typeface="Freestyle Script" panose="030804020302050B0404" pitchFamily="66" charset="0"/>
              </a:rPr>
              <a:t>Pagny</a:t>
            </a:r>
            <a:r>
              <a:rPr lang="fr-FR" sz="2400" dirty="0">
                <a:solidFill>
                  <a:schemeClr val="accent6">
                    <a:lumMod val="50000"/>
                  </a:schemeClr>
                </a:solidFill>
                <a:latin typeface="Freestyle Script" panose="030804020302050B0404" pitchFamily="66" charset="0"/>
              </a:rPr>
              <a:t> ou </a:t>
            </a:r>
            <a:r>
              <a:rPr lang="fr-FR" sz="2400" dirty="0" err="1">
                <a:solidFill>
                  <a:schemeClr val="accent6">
                    <a:lumMod val="50000"/>
                  </a:schemeClr>
                </a:solidFill>
                <a:latin typeface="Freestyle Script" panose="030804020302050B0404" pitchFamily="66" charset="0"/>
              </a:rPr>
              <a:t>Lacie’s</a:t>
            </a:r>
            <a:r>
              <a:rPr lang="fr-FR" sz="2400" dirty="0">
                <a:solidFill>
                  <a:schemeClr val="accent6">
                    <a:lumMod val="50000"/>
                  </a:schemeClr>
                </a:solidFill>
                <a:latin typeface="Freestyle Script" panose="030804020302050B0404" pitchFamily="66" charset="0"/>
              </a:rPr>
              <a:t> Melody  (Chanson associé à Pandora Hearts.)</a:t>
            </a:r>
          </a:p>
          <a:p>
            <a:pPr marL="0" indent="0">
              <a:buNone/>
            </a:pPr>
            <a:r>
              <a:rPr lang="fr-FR" sz="2400" dirty="0">
                <a:solidFill>
                  <a:schemeClr val="accent6">
                    <a:lumMod val="50000"/>
                  </a:schemeClr>
                </a:solidFill>
                <a:latin typeface="Freestyle Script" panose="030804020302050B0404" pitchFamily="66" charset="0"/>
              </a:rPr>
              <a:t>Si j’étais une couleur je serais le vert sapin.</a:t>
            </a:r>
          </a:p>
          <a:p>
            <a:pPr marL="0" indent="0">
              <a:buNone/>
            </a:pPr>
            <a:r>
              <a:rPr lang="fr-FR" sz="2400" dirty="0">
                <a:solidFill>
                  <a:schemeClr val="accent6">
                    <a:lumMod val="50000"/>
                  </a:schemeClr>
                </a:solidFill>
                <a:latin typeface="Freestyle Script" panose="030804020302050B0404" pitchFamily="66" charset="0"/>
              </a:rPr>
              <a:t>Si j’étais un animal je serais un tigre ou un chat sauvage.</a:t>
            </a:r>
          </a:p>
          <a:p>
            <a:pPr marL="0" indent="0">
              <a:buNone/>
            </a:pPr>
            <a:r>
              <a:rPr lang="fr-FR" sz="2400" dirty="0">
                <a:solidFill>
                  <a:schemeClr val="accent6">
                    <a:lumMod val="50000"/>
                  </a:schemeClr>
                </a:solidFill>
                <a:latin typeface="Freestyle Script" panose="030804020302050B0404" pitchFamily="66" charset="0"/>
              </a:rPr>
              <a:t>Si j’étais une arme je serais le poignard ou l’arc.</a:t>
            </a:r>
          </a:p>
          <a:p>
            <a:pPr marL="0" indent="0">
              <a:buNone/>
            </a:pPr>
            <a:r>
              <a:rPr lang="fr-FR" sz="2400" dirty="0">
                <a:solidFill>
                  <a:schemeClr val="accent6">
                    <a:lumMod val="50000"/>
                  </a:schemeClr>
                </a:solidFill>
                <a:latin typeface="Freestyle Script" panose="030804020302050B0404" pitchFamily="66" charset="0"/>
              </a:rPr>
              <a:t>Si j’étais un instrument de musique je serais le violon. </a:t>
            </a:r>
            <a:r>
              <a:rPr lang="fr-FR" sz="2400" dirty="0" smtClean="0">
                <a:solidFill>
                  <a:schemeClr val="accent6">
                    <a:lumMod val="50000"/>
                  </a:schemeClr>
                </a:solidFill>
                <a:latin typeface="Freestyle Script" panose="030804020302050B0404" pitchFamily="66" charset="0"/>
              </a:rPr>
              <a:t>»</a:t>
            </a:r>
            <a:endParaRPr lang="fr-FR" sz="2400" dirty="0">
              <a:solidFill>
                <a:schemeClr val="accent6">
                  <a:lumMod val="50000"/>
                </a:schemeClr>
              </a:solidFill>
              <a:latin typeface="Freestyle Script" panose="030804020302050B0404" pitchFamily="66" charset="0"/>
            </a:endParaRPr>
          </a:p>
        </p:txBody>
      </p:sp>
      <p:pic>
        <p:nvPicPr>
          <p:cNvPr id="6" name="Lacie Melody Every Time You Kissed Me [Lyrics   MP3] [H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354962" y="4458728"/>
            <a:ext cx="568411" cy="568411"/>
          </a:xfrm>
          <a:prstGeom prst="rect">
            <a:avLst/>
          </a:prstGeom>
        </p:spPr>
      </p:pic>
    </p:spTree>
    <p:extLst>
      <p:ext uri="{BB962C8B-B14F-4D97-AF65-F5344CB8AC3E}">
        <p14:creationId xmlns:p14="http://schemas.microsoft.com/office/powerpoint/2010/main" val="22322486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grpId="0" nodeType="clickEffect">
                                  <p:stCondLst>
                                    <p:cond delay="0"/>
                                  </p:stCondLst>
                                  <p:childTnLst>
                                    <p:animRot by="120000">
                                      <p:cBhvr>
                                        <p:cTn id="13" dur="100" fill="hold">
                                          <p:stCondLst>
                                            <p:cond delay="0"/>
                                          </p:stCondLst>
                                        </p:cTn>
                                        <p:tgtEl>
                                          <p:spTgt spid="3">
                                            <p:txEl>
                                              <p:pRg st="0" end="0"/>
                                            </p:txEl>
                                          </p:spTgt>
                                        </p:tgtEl>
                                        <p:attrNameLst>
                                          <p:attrName>r</p:attrName>
                                        </p:attrNameLst>
                                      </p:cBhvr>
                                    </p:animRot>
                                    <p:animRot by="-240000">
                                      <p:cBhvr>
                                        <p:cTn id="14" dur="200" fill="hold">
                                          <p:stCondLst>
                                            <p:cond delay="200"/>
                                          </p:stCondLst>
                                        </p:cTn>
                                        <p:tgtEl>
                                          <p:spTgt spid="3">
                                            <p:txEl>
                                              <p:pRg st="0" end="0"/>
                                            </p:txEl>
                                          </p:spTgt>
                                        </p:tgtEl>
                                        <p:attrNameLst>
                                          <p:attrName>r</p:attrName>
                                        </p:attrNameLst>
                                      </p:cBhvr>
                                    </p:animRot>
                                    <p:animRot by="240000">
                                      <p:cBhvr>
                                        <p:cTn id="15" dur="200" fill="hold">
                                          <p:stCondLst>
                                            <p:cond delay="400"/>
                                          </p:stCondLst>
                                        </p:cTn>
                                        <p:tgtEl>
                                          <p:spTgt spid="3">
                                            <p:txEl>
                                              <p:pRg st="0" end="0"/>
                                            </p:txEl>
                                          </p:spTgt>
                                        </p:tgtEl>
                                        <p:attrNameLst>
                                          <p:attrName>r</p:attrName>
                                        </p:attrNameLst>
                                      </p:cBhvr>
                                    </p:animRot>
                                    <p:animRot by="-240000">
                                      <p:cBhvr>
                                        <p:cTn id="16" dur="200" fill="hold">
                                          <p:stCondLst>
                                            <p:cond delay="600"/>
                                          </p:stCondLst>
                                        </p:cTn>
                                        <p:tgtEl>
                                          <p:spTgt spid="3">
                                            <p:txEl>
                                              <p:pRg st="0" end="0"/>
                                            </p:txEl>
                                          </p:spTgt>
                                        </p:tgtEl>
                                        <p:attrNameLst>
                                          <p:attrName>r</p:attrName>
                                        </p:attrNameLst>
                                      </p:cBhvr>
                                    </p:animRot>
                                    <p:animRot by="120000">
                                      <p:cBhvr>
                                        <p:cTn id="17" dur="200" fill="hold">
                                          <p:stCondLst>
                                            <p:cond delay="800"/>
                                          </p:stCondLst>
                                        </p:cTn>
                                        <p:tgtEl>
                                          <p:spTgt spid="3">
                                            <p:txEl>
                                              <p:pRg st="0" end="0"/>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grpId="0" nodeType="clickEffect">
                                  <p:stCondLst>
                                    <p:cond delay="0"/>
                                  </p:stCondLst>
                                  <p:childTnLst>
                                    <p:animRot by="120000">
                                      <p:cBhvr>
                                        <p:cTn id="21" dur="100" fill="hold">
                                          <p:stCondLst>
                                            <p:cond delay="0"/>
                                          </p:stCondLst>
                                        </p:cTn>
                                        <p:tgtEl>
                                          <p:spTgt spid="3">
                                            <p:txEl>
                                              <p:pRg st="1" end="1"/>
                                            </p:txEl>
                                          </p:spTgt>
                                        </p:tgtEl>
                                        <p:attrNameLst>
                                          <p:attrName>r</p:attrName>
                                        </p:attrNameLst>
                                      </p:cBhvr>
                                    </p:animRot>
                                    <p:animRot by="-240000">
                                      <p:cBhvr>
                                        <p:cTn id="22" dur="200" fill="hold">
                                          <p:stCondLst>
                                            <p:cond delay="200"/>
                                          </p:stCondLst>
                                        </p:cTn>
                                        <p:tgtEl>
                                          <p:spTgt spid="3">
                                            <p:txEl>
                                              <p:pRg st="1" end="1"/>
                                            </p:txEl>
                                          </p:spTgt>
                                        </p:tgtEl>
                                        <p:attrNameLst>
                                          <p:attrName>r</p:attrName>
                                        </p:attrNameLst>
                                      </p:cBhvr>
                                    </p:animRot>
                                    <p:animRot by="240000">
                                      <p:cBhvr>
                                        <p:cTn id="23" dur="200" fill="hold">
                                          <p:stCondLst>
                                            <p:cond delay="400"/>
                                          </p:stCondLst>
                                        </p:cTn>
                                        <p:tgtEl>
                                          <p:spTgt spid="3">
                                            <p:txEl>
                                              <p:pRg st="1" end="1"/>
                                            </p:txEl>
                                          </p:spTgt>
                                        </p:tgtEl>
                                        <p:attrNameLst>
                                          <p:attrName>r</p:attrName>
                                        </p:attrNameLst>
                                      </p:cBhvr>
                                    </p:animRot>
                                    <p:animRot by="-240000">
                                      <p:cBhvr>
                                        <p:cTn id="24" dur="200" fill="hold">
                                          <p:stCondLst>
                                            <p:cond delay="600"/>
                                          </p:stCondLst>
                                        </p:cTn>
                                        <p:tgtEl>
                                          <p:spTgt spid="3">
                                            <p:txEl>
                                              <p:pRg st="1" end="1"/>
                                            </p:txEl>
                                          </p:spTgt>
                                        </p:tgtEl>
                                        <p:attrNameLst>
                                          <p:attrName>r</p:attrName>
                                        </p:attrNameLst>
                                      </p:cBhvr>
                                    </p:animRot>
                                    <p:animRot by="120000">
                                      <p:cBhvr>
                                        <p:cTn id="25" dur="200" fill="hold">
                                          <p:stCondLst>
                                            <p:cond delay="800"/>
                                          </p:stCondLst>
                                        </p:cTn>
                                        <p:tgtEl>
                                          <p:spTgt spid="3">
                                            <p:txEl>
                                              <p:pRg st="1" end="1"/>
                                            </p:txEl>
                                          </p:spTgt>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32" presetClass="emph" presetSubtype="0" fill="hold" grpId="0" nodeType="clickEffect">
                                  <p:stCondLst>
                                    <p:cond delay="0"/>
                                  </p:stCondLst>
                                  <p:childTnLst>
                                    <p:animRot by="120000">
                                      <p:cBhvr>
                                        <p:cTn id="29" dur="100" fill="hold">
                                          <p:stCondLst>
                                            <p:cond delay="0"/>
                                          </p:stCondLst>
                                        </p:cTn>
                                        <p:tgtEl>
                                          <p:spTgt spid="3">
                                            <p:txEl>
                                              <p:pRg st="2" end="2"/>
                                            </p:txEl>
                                          </p:spTgt>
                                        </p:tgtEl>
                                        <p:attrNameLst>
                                          <p:attrName>r</p:attrName>
                                        </p:attrNameLst>
                                      </p:cBhvr>
                                    </p:animRot>
                                    <p:animRot by="-240000">
                                      <p:cBhvr>
                                        <p:cTn id="30" dur="200" fill="hold">
                                          <p:stCondLst>
                                            <p:cond delay="200"/>
                                          </p:stCondLst>
                                        </p:cTn>
                                        <p:tgtEl>
                                          <p:spTgt spid="3">
                                            <p:txEl>
                                              <p:pRg st="2" end="2"/>
                                            </p:txEl>
                                          </p:spTgt>
                                        </p:tgtEl>
                                        <p:attrNameLst>
                                          <p:attrName>r</p:attrName>
                                        </p:attrNameLst>
                                      </p:cBhvr>
                                    </p:animRot>
                                    <p:animRot by="240000">
                                      <p:cBhvr>
                                        <p:cTn id="31" dur="200" fill="hold">
                                          <p:stCondLst>
                                            <p:cond delay="400"/>
                                          </p:stCondLst>
                                        </p:cTn>
                                        <p:tgtEl>
                                          <p:spTgt spid="3">
                                            <p:txEl>
                                              <p:pRg st="2" end="2"/>
                                            </p:txEl>
                                          </p:spTgt>
                                        </p:tgtEl>
                                        <p:attrNameLst>
                                          <p:attrName>r</p:attrName>
                                        </p:attrNameLst>
                                      </p:cBhvr>
                                    </p:animRot>
                                    <p:animRot by="-240000">
                                      <p:cBhvr>
                                        <p:cTn id="32" dur="200" fill="hold">
                                          <p:stCondLst>
                                            <p:cond delay="600"/>
                                          </p:stCondLst>
                                        </p:cTn>
                                        <p:tgtEl>
                                          <p:spTgt spid="3">
                                            <p:txEl>
                                              <p:pRg st="2" end="2"/>
                                            </p:txEl>
                                          </p:spTgt>
                                        </p:tgtEl>
                                        <p:attrNameLst>
                                          <p:attrName>r</p:attrName>
                                        </p:attrNameLst>
                                      </p:cBhvr>
                                    </p:animRot>
                                    <p:animRot by="120000">
                                      <p:cBhvr>
                                        <p:cTn id="33" dur="200" fill="hold">
                                          <p:stCondLst>
                                            <p:cond delay="800"/>
                                          </p:stCondLst>
                                        </p:cTn>
                                        <p:tgtEl>
                                          <p:spTgt spid="3">
                                            <p:txEl>
                                              <p:pRg st="2" end="2"/>
                                            </p:txEl>
                                          </p:spTgt>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32" presetClass="emph" presetSubtype="0" fill="hold" grpId="0" nodeType="clickEffect">
                                  <p:stCondLst>
                                    <p:cond delay="0"/>
                                  </p:stCondLst>
                                  <p:childTnLst>
                                    <p:animRot by="120000">
                                      <p:cBhvr>
                                        <p:cTn id="37" dur="100" fill="hold">
                                          <p:stCondLst>
                                            <p:cond delay="0"/>
                                          </p:stCondLst>
                                        </p:cTn>
                                        <p:tgtEl>
                                          <p:spTgt spid="3">
                                            <p:txEl>
                                              <p:pRg st="3" end="3"/>
                                            </p:txEl>
                                          </p:spTgt>
                                        </p:tgtEl>
                                        <p:attrNameLst>
                                          <p:attrName>r</p:attrName>
                                        </p:attrNameLst>
                                      </p:cBhvr>
                                    </p:animRot>
                                    <p:animRot by="-240000">
                                      <p:cBhvr>
                                        <p:cTn id="38" dur="200" fill="hold">
                                          <p:stCondLst>
                                            <p:cond delay="200"/>
                                          </p:stCondLst>
                                        </p:cTn>
                                        <p:tgtEl>
                                          <p:spTgt spid="3">
                                            <p:txEl>
                                              <p:pRg st="3" end="3"/>
                                            </p:txEl>
                                          </p:spTgt>
                                        </p:tgtEl>
                                        <p:attrNameLst>
                                          <p:attrName>r</p:attrName>
                                        </p:attrNameLst>
                                      </p:cBhvr>
                                    </p:animRot>
                                    <p:animRot by="240000">
                                      <p:cBhvr>
                                        <p:cTn id="39" dur="200" fill="hold">
                                          <p:stCondLst>
                                            <p:cond delay="400"/>
                                          </p:stCondLst>
                                        </p:cTn>
                                        <p:tgtEl>
                                          <p:spTgt spid="3">
                                            <p:txEl>
                                              <p:pRg st="3" end="3"/>
                                            </p:txEl>
                                          </p:spTgt>
                                        </p:tgtEl>
                                        <p:attrNameLst>
                                          <p:attrName>r</p:attrName>
                                        </p:attrNameLst>
                                      </p:cBhvr>
                                    </p:animRot>
                                    <p:animRot by="-240000">
                                      <p:cBhvr>
                                        <p:cTn id="40" dur="200" fill="hold">
                                          <p:stCondLst>
                                            <p:cond delay="600"/>
                                          </p:stCondLst>
                                        </p:cTn>
                                        <p:tgtEl>
                                          <p:spTgt spid="3">
                                            <p:txEl>
                                              <p:pRg st="3" end="3"/>
                                            </p:txEl>
                                          </p:spTgt>
                                        </p:tgtEl>
                                        <p:attrNameLst>
                                          <p:attrName>r</p:attrName>
                                        </p:attrNameLst>
                                      </p:cBhvr>
                                    </p:animRot>
                                    <p:animRot by="120000">
                                      <p:cBhvr>
                                        <p:cTn id="41" dur="200" fill="hold">
                                          <p:stCondLst>
                                            <p:cond delay="800"/>
                                          </p:stCondLst>
                                        </p:cTn>
                                        <p:tgtEl>
                                          <p:spTgt spid="3">
                                            <p:txEl>
                                              <p:pRg st="3" end="3"/>
                                            </p:txEl>
                                          </p:spTgt>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32" presetClass="emph" presetSubtype="0" fill="hold" grpId="0" nodeType="clickEffect">
                                  <p:stCondLst>
                                    <p:cond delay="0"/>
                                  </p:stCondLst>
                                  <p:childTnLst>
                                    <p:animRot by="120000">
                                      <p:cBhvr>
                                        <p:cTn id="45" dur="100" fill="hold">
                                          <p:stCondLst>
                                            <p:cond delay="0"/>
                                          </p:stCondLst>
                                        </p:cTn>
                                        <p:tgtEl>
                                          <p:spTgt spid="3">
                                            <p:txEl>
                                              <p:pRg st="4" end="4"/>
                                            </p:txEl>
                                          </p:spTgt>
                                        </p:tgtEl>
                                        <p:attrNameLst>
                                          <p:attrName>r</p:attrName>
                                        </p:attrNameLst>
                                      </p:cBhvr>
                                    </p:animRot>
                                    <p:animRot by="-240000">
                                      <p:cBhvr>
                                        <p:cTn id="46" dur="200" fill="hold">
                                          <p:stCondLst>
                                            <p:cond delay="200"/>
                                          </p:stCondLst>
                                        </p:cTn>
                                        <p:tgtEl>
                                          <p:spTgt spid="3">
                                            <p:txEl>
                                              <p:pRg st="4" end="4"/>
                                            </p:txEl>
                                          </p:spTgt>
                                        </p:tgtEl>
                                        <p:attrNameLst>
                                          <p:attrName>r</p:attrName>
                                        </p:attrNameLst>
                                      </p:cBhvr>
                                    </p:animRot>
                                    <p:animRot by="240000">
                                      <p:cBhvr>
                                        <p:cTn id="47" dur="200" fill="hold">
                                          <p:stCondLst>
                                            <p:cond delay="400"/>
                                          </p:stCondLst>
                                        </p:cTn>
                                        <p:tgtEl>
                                          <p:spTgt spid="3">
                                            <p:txEl>
                                              <p:pRg st="4" end="4"/>
                                            </p:txEl>
                                          </p:spTgt>
                                        </p:tgtEl>
                                        <p:attrNameLst>
                                          <p:attrName>r</p:attrName>
                                        </p:attrNameLst>
                                      </p:cBhvr>
                                    </p:animRot>
                                    <p:animRot by="-240000">
                                      <p:cBhvr>
                                        <p:cTn id="48" dur="200" fill="hold">
                                          <p:stCondLst>
                                            <p:cond delay="600"/>
                                          </p:stCondLst>
                                        </p:cTn>
                                        <p:tgtEl>
                                          <p:spTgt spid="3">
                                            <p:txEl>
                                              <p:pRg st="4" end="4"/>
                                            </p:txEl>
                                          </p:spTgt>
                                        </p:tgtEl>
                                        <p:attrNameLst>
                                          <p:attrName>r</p:attrName>
                                        </p:attrNameLst>
                                      </p:cBhvr>
                                    </p:animRot>
                                    <p:animRot by="120000">
                                      <p:cBhvr>
                                        <p:cTn id="49" dur="200" fill="hold">
                                          <p:stCondLst>
                                            <p:cond delay="800"/>
                                          </p:stCondLst>
                                        </p:cTn>
                                        <p:tgtEl>
                                          <p:spTgt spid="3">
                                            <p:txEl>
                                              <p:pRg st="4" end="4"/>
                                            </p:txEl>
                                          </p:spTgt>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32" presetClass="emph" presetSubtype="0" fill="hold" grpId="0" nodeType="clickEffect">
                                  <p:stCondLst>
                                    <p:cond delay="0"/>
                                  </p:stCondLst>
                                  <p:childTnLst>
                                    <p:animRot by="120000">
                                      <p:cBhvr>
                                        <p:cTn id="53" dur="100" fill="hold">
                                          <p:stCondLst>
                                            <p:cond delay="0"/>
                                          </p:stCondLst>
                                        </p:cTn>
                                        <p:tgtEl>
                                          <p:spTgt spid="3">
                                            <p:txEl>
                                              <p:pRg st="5" end="5"/>
                                            </p:txEl>
                                          </p:spTgt>
                                        </p:tgtEl>
                                        <p:attrNameLst>
                                          <p:attrName>r</p:attrName>
                                        </p:attrNameLst>
                                      </p:cBhvr>
                                    </p:animRot>
                                    <p:animRot by="-240000">
                                      <p:cBhvr>
                                        <p:cTn id="54" dur="200" fill="hold">
                                          <p:stCondLst>
                                            <p:cond delay="200"/>
                                          </p:stCondLst>
                                        </p:cTn>
                                        <p:tgtEl>
                                          <p:spTgt spid="3">
                                            <p:txEl>
                                              <p:pRg st="5" end="5"/>
                                            </p:txEl>
                                          </p:spTgt>
                                        </p:tgtEl>
                                        <p:attrNameLst>
                                          <p:attrName>r</p:attrName>
                                        </p:attrNameLst>
                                      </p:cBhvr>
                                    </p:animRot>
                                    <p:animRot by="240000">
                                      <p:cBhvr>
                                        <p:cTn id="55" dur="200" fill="hold">
                                          <p:stCondLst>
                                            <p:cond delay="400"/>
                                          </p:stCondLst>
                                        </p:cTn>
                                        <p:tgtEl>
                                          <p:spTgt spid="3">
                                            <p:txEl>
                                              <p:pRg st="5" end="5"/>
                                            </p:txEl>
                                          </p:spTgt>
                                        </p:tgtEl>
                                        <p:attrNameLst>
                                          <p:attrName>r</p:attrName>
                                        </p:attrNameLst>
                                      </p:cBhvr>
                                    </p:animRot>
                                    <p:animRot by="-240000">
                                      <p:cBhvr>
                                        <p:cTn id="56" dur="200" fill="hold">
                                          <p:stCondLst>
                                            <p:cond delay="600"/>
                                          </p:stCondLst>
                                        </p:cTn>
                                        <p:tgtEl>
                                          <p:spTgt spid="3">
                                            <p:txEl>
                                              <p:pRg st="5" end="5"/>
                                            </p:txEl>
                                          </p:spTgt>
                                        </p:tgtEl>
                                        <p:attrNameLst>
                                          <p:attrName>r</p:attrName>
                                        </p:attrNameLst>
                                      </p:cBhvr>
                                    </p:animRot>
                                    <p:animRot by="120000">
                                      <p:cBhvr>
                                        <p:cTn id="57" dur="200" fill="hold">
                                          <p:stCondLst>
                                            <p:cond delay="800"/>
                                          </p:stCondLst>
                                        </p:cTn>
                                        <p:tgtEl>
                                          <p:spTgt spid="3">
                                            <p:txEl>
                                              <p:pRg st="5" end="5"/>
                                            </p:txEl>
                                          </p:spTgt>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32" presetClass="emph" presetSubtype="0" fill="hold" grpId="0" nodeType="clickEffect">
                                  <p:stCondLst>
                                    <p:cond delay="0"/>
                                  </p:stCondLst>
                                  <p:childTnLst>
                                    <p:animRot by="120000">
                                      <p:cBhvr>
                                        <p:cTn id="61" dur="100" fill="hold">
                                          <p:stCondLst>
                                            <p:cond delay="0"/>
                                          </p:stCondLst>
                                        </p:cTn>
                                        <p:tgtEl>
                                          <p:spTgt spid="3">
                                            <p:txEl>
                                              <p:pRg st="6" end="6"/>
                                            </p:txEl>
                                          </p:spTgt>
                                        </p:tgtEl>
                                        <p:attrNameLst>
                                          <p:attrName>r</p:attrName>
                                        </p:attrNameLst>
                                      </p:cBhvr>
                                    </p:animRot>
                                    <p:animRot by="-240000">
                                      <p:cBhvr>
                                        <p:cTn id="62" dur="200" fill="hold">
                                          <p:stCondLst>
                                            <p:cond delay="200"/>
                                          </p:stCondLst>
                                        </p:cTn>
                                        <p:tgtEl>
                                          <p:spTgt spid="3">
                                            <p:txEl>
                                              <p:pRg st="6" end="6"/>
                                            </p:txEl>
                                          </p:spTgt>
                                        </p:tgtEl>
                                        <p:attrNameLst>
                                          <p:attrName>r</p:attrName>
                                        </p:attrNameLst>
                                      </p:cBhvr>
                                    </p:animRot>
                                    <p:animRot by="240000">
                                      <p:cBhvr>
                                        <p:cTn id="63" dur="200" fill="hold">
                                          <p:stCondLst>
                                            <p:cond delay="400"/>
                                          </p:stCondLst>
                                        </p:cTn>
                                        <p:tgtEl>
                                          <p:spTgt spid="3">
                                            <p:txEl>
                                              <p:pRg st="6" end="6"/>
                                            </p:txEl>
                                          </p:spTgt>
                                        </p:tgtEl>
                                        <p:attrNameLst>
                                          <p:attrName>r</p:attrName>
                                        </p:attrNameLst>
                                      </p:cBhvr>
                                    </p:animRot>
                                    <p:animRot by="-240000">
                                      <p:cBhvr>
                                        <p:cTn id="64" dur="200" fill="hold">
                                          <p:stCondLst>
                                            <p:cond delay="600"/>
                                          </p:stCondLst>
                                        </p:cTn>
                                        <p:tgtEl>
                                          <p:spTgt spid="3">
                                            <p:txEl>
                                              <p:pRg st="6" end="6"/>
                                            </p:txEl>
                                          </p:spTgt>
                                        </p:tgtEl>
                                        <p:attrNameLst>
                                          <p:attrName>r</p:attrName>
                                        </p:attrNameLst>
                                      </p:cBhvr>
                                    </p:animRot>
                                    <p:animRot by="120000">
                                      <p:cBhvr>
                                        <p:cTn id="65" dur="200" fill="hold">
                                          <p:stCondLst>
                                            <p:cond delay="800"/>
                                          </p:stCondLst>
                                        </p:cTn>
                                        <p:tgtEl>
                                          <p:spTgt spid="3">
                                            <p:txEl>
                                              <p:pRg st="6" end="6"/>
                                            </p:txEl>
                                          </p:spTgt>
                                        </p:tgtEl>
                                        <p:attrNameLst>
                                          <p:attrName>r</p:attrName>
                                        </p:attrNameLst>
                                      </p:cBhvr>
                                    </p:animRot>
                                  </p:childTnLst>
                                </p:cTn>
                              </p:par>
                            </p:childTnLst>
                          </p:cTn>
                        </p:par>
                      </p:childTnLst>
                    </p:cTn>
                  </p:par>
                  <p:par>
                    <p:cTn id="66" fill="hold">
                      <p:stCondLst>
                        <p:cond delay="indefinite"/>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3">
                                            <p:txEl>
                                              <p:pRg st="7" end="7"/>
                                            </p:txEl>
                                          </p:spTgt>
                                        </p:tgtEl>
                                        <p:attrNameLst>
                                          <p:attrName>r</p:attrName>
                                        </p:attrNameLst>
                                      </p:cBhvr>
                                    </p:animRot>
                                    <p:animRot by="-240000">
                                      <p:cBhvr>
                                        <p:cTn id="70" dur="200" fill="hold">
                                          <p:stCondLst>
                                            <p:cond delay="200"/>
                                          </p:stCondLst>
                                        </p:cTn>
                                        <p:tgtEl>
                                          <p:spTgt spid="3">
                                            <p:txEl>
                                              <p:pRg st="7" end="7"/>
                                            </p:txEl>
                                          </p:spTgt>
                                        </p:tgtEl>
                                        <p:attrNameLst>
                                          <p:attrName>r</p:attrName>
                                        </p:attrNameLst>
                                      </p:cBhvr>
                                    </p:animRot>
                                    <p:animRot by="240000">
                                      <p:cBhvr>
                                        <p:cTn id="71" dur="200" fill="hold">
                                          <p:stCondLst>
                                            <p:cond delay="400"/>
                                          </p:stCondLst>
                                        </p:cTn>
                                        <p:tgtEl>
                                          <p:spTgt spid="3">
                                            <p:txEl>
                                              <p:pRg st="7" end="7"/>
                                            </p:txEl>
                                          </p:spTgt>
                                        </p:tgtEl>
                                        <p:attrNameLst>
                                          <p:attrName>r</p:attrName>
                                        </p:attrNameLst>
                                      </p:cBhvr>
                                    </p:animRot>
                                    <p:animRot by="-240000">
                                      <p:cBhvr>
                                        <p:cTn id="72" dur="200" fill="hold">
                                          <p:stCondLst>
                                            <p:cond delay="600"/>
                                          </p:stCondLst>
                                        </p:cTn>
                                        <p:tgtEl>
                                          <p:spTgt spid="3">
                                            <p:txEl>
                                              <p:pRg st="7" end="7"/>
                                            </p:txEl>
                                          </p:spTgt>
                                        </p:tgtEl>
                                        <p:attrNameLst>
                                          <p:attrName>r</p:attrName>
                                        </p:attrNameLst>
                                      </p:cBhvr>
                                    </p:animRot>
                                    <p:animRot by="120000">
                                      <p:cBhvr>
                                        <p:cTn id="73" dur="200" fill="hold">
                                          <p:stCondLst>
                                            <p:cond delay="800"/>
                                          </p:stCondLst>
                                        </p:cTn>
                                        <p:tgtEl>
                                          <p:spTgt spid="3">
                                            <p:txEl>
                                              <p:pRg st="7" end="7"/>
                                            </p:txEl>
                                          </p:spTgt>
                                        </p:tgtEl>
                                        <p:attrNameLst>
                                          <p:attrName>r</p:attrName>
                                        </p:attrNameLst>
                                      </p:cBhvr>
                                    </p:animRot>
                                  </p:childTnLst>
                                </p:cTn>
                              </p:par>
                            </p:childTnLst>
                          </p:cTn>
                        </p:par>
                      </p:childTnLst>
                    </p:cTn>
                  </p:par>
                  <p:par>
                    <p:cTn id="74" fill="hold">
                      <p:stCondLst>
                        <p:cond delay="indefinite"/>
                      </p:stCondLst>
                      <p:childTnLst>
                        <p:par>
                          <p:cTn id="75" fill="hold">
                            <p:stCondLst>
                              <p:cond delay="0"/>
                            </p:stCondLst>
                            <p:childTnLst>
                              <p:par>
                                <p:cTn id="76" presetID="32" presetClass="emph" presetSubtype="0" fill="hold" grpId="0" nodeType="clickEffect">
                                  <p:stCondLst>
                                    <p:cond delay="0"/>
                                  </p:stCondLst>
                                  <p:childTnLst>
                                    <p:animRot by="120000">
                                      <p:cBhvr>
                                        <p:cTn id="77" dur="100" fill="hold">
                                          <p:stCondLst>
                                            <p:cond delay="0"/>
                                          </p:stCondLst>
                                        </p:cTn>
                                        <p:tgtEl>
                                          <p:spTgt spid="3">
                                            <p:txEl>
                                              <p:pRg st="8" end="8"/>
                                            </p:txEl>
                                          </p:spTgt>
                                        </p:tgtEl>
                                        <p:attrNameLst>
                                          <p:attrName>r</p:attrName>
                                        </p:attrNameLst>
                                      </p:cBhvr>
                                    </p:animRot>
                                    <p:animRot by="-240000">
                                      <p:cBhvr>
                                        <p:cTn id="78" dur="200" fill="hold">
                                          <p:stCondLst>
                                            <p:cond delay="200"/>
                                          </p:stCondLst>
                                        </p:cTn>
                                        <p:tgtEl>
                                          <p:spTgt spid="3">
                                            <p:txEl>
                                              <p:pRg st="8" end="8"/>
                                            </p:txEl>
                                          </p:spTgt>
                                        </p:tgtEl>
                                        <p:attrNameLst>
                                          <p:attrName>r</p:attrName>
                                        </p:attrNameLst>
                                      </p:cBhvr>
                                    </p:animRot>
                                    <p:animRot by="240000">
                                      <p:cBhvr>
                                        <p:cTn id="79" dur="200" fill="hold">
                                          <p:stCondLst>
                                            <p:cond delay="400"/>
                                          </p:stCondLst>
                                        </p:cTn>
                                        <p:tgtEl>
                                          <p:spTgt spid="3">
                                            <p:txEl>
                                              <p:pRg st="8" end="8"/>
                                            </p:txEl>
                                          </p:spTgt>
                                        </p:tgtEl>
                                        <p:attrNameLst>
                                          <p:attrName>r</p:attrName>
                                        </p:attrNameLst>
                                      </p:cBhvr>
                                    </p:animRot>
                                    <p:animRot by="-240000">
                                      <p:cBhvr>
                                        <p:cTn id="80" dur="200" fill="hold">
                                          <p:stCondLst>
                                            <p:cond delay="600"/>
                                          </p:stCondLst>
                                        </p:cTn>
                                        <p:tgtEl>
                                          <p:spTgt spid="3">
                                            <p:txEl>
                                              <p:pRg st="8" end="8"/>
                                            </p:txEl>
                                          </p:spTgt>
                                        </p:tgtEl>
                                        <p:attrNameLst>
                                          <p:attrName>r</p:attrName>
                                        </p:attrNameLst>
                                      </p:cBhvr>
                                    </p:animRot>
                                    <p:animRot by="120000">
                                      <p:cBhvr>
                                        <p:cTn id="81" dur="200" fill="hold">
                                          <p:stCondLst>
                                            <p:cond delay="800"/>
                                          </p:stCondLst>
                                        </p:cTn>
                                        <p:tgtEl>
                                          <p:spTgt spid="3">
                                            <p:txEl>
                                              <p:pRg st="8" end="8"/>
                                            </p:txEl>
                                          </p:spTgt>
                                        </p:tgtEl>
                                        <p:attrNameLst>
                                          <p:attrName>r</p:attrName>
                                        </p:attrNameLst>
                                      </p:cBhvr>
                                    </p:animRot>
                                  </p:childTnLst>
                                </p:cTn>
                              </p:par>
                            </p:childTnLst>
                          </p:cTn>
                        </p:par>
                      </p:childTnLst>
                    </p:cTn>
                  </p:par>
                  <p:par>
                    <p:cTn id="82" fill="hold">
                      <p:stCondLst>
                        <p:cond delay="indefinite"/>
                      </p:stCondLst>
                      <p:childTnLst>
                        <p:par>
                          <p:cTn id="83" fill="hold">
                            <p:stCondLst>
                              <p:cond delay="0"/>
                            </p:stCondLst>
                            <p:childTnLst>
                              <p:par>
                                <p:cTn id="84" presetID="32" presetClass="emph" presetSubtype="0" fill="hold" grpId="0" nodeType="clickEffect">
                                  <p:stCondLst>
                                    <p:cond delay="0"/>
                                  </p:stCondLst>
                                  <p:childTnLst>
                                    <p:animRot by="120000">
                                      <p:cBhvr>
                                        <p:cTn id="85" dur="100" fill="hold">
                                          <p:stCondLst>
                                            <p:cond delay="0"/>
                                          </p:stCondLst>
                                        </p:cTn>
                                        <p:tgtEl>
                                          <p:spTgt spid="3">
                                            <p:txEl>
                                              <p:pRg st="9" end="9"/>
                                            </p:txEl>
                                          </p:spTgt>
                                        </p:tgtEl>
                                        <p:attrNameLst>
                                          <p:attrName>r</p:attrName>
                                        </p:attrNameLst>
                                      </p:cBhvr>
                                    </p:animRot>
                                    <p:animRot by="-240000">
                                      <p:cBhvr>
                                        <p:cTn id="86" dur="200" fill="hold">
                                          <p:stCondLst>
                                            <p:cond delay="200"/>
                                          </p:stCondLst>
                                        </p:cTn>
                                        <p:tgtEl>
                                          <p:spTgt spid="3">
                                            <p:txEl>
                                              <p:pRg st="9" end="9"/>
                                            </p:txEl>
                                          </p:spTgt>
                                        </p:tgtEl>
                                        <p:attrNameLst>
                                          <p:attrName>r</p:attrName>
                                        </p:attrNameLst>
                                      </p:cBhvr>
                                    </p:animRot>
                                    <p:animRot by="240000">
                                      <p:cBhvr>
                                        <p:cTn id="87" dur="200" fill="hold">
                                          <p:stCondLst>
                                            <p:cond delay="400"/>
                                          </p:stCondLst>
                                        </p:cTn>
                                        <p:tgtEl>
                                          <p:spTgt spid="3">
                                            <p:txEl>
                                              <p:pRg st="9" end="9"/>
                                            </p:txEl>
                                          </p:spTgt>
                                        </p:tgtEl>
                                        <p:attrNameLst>
                                          <p:attrName>r</p:attrName>
                                        </p:attrNameLst>
                                      </p:cBhvr>
                                    </p:animRot>
                                    <p:animRot by="-240000">
                                      <p:cBhvr>
                                        <p:cTn id="88" dur="200" fill="hold">
                                          <p:stCondLst>
                                            <p:cond delay="600"/>
                                          </p:stCondLst>
                                        </p:cTn>
                                        <p:tgtEl>
                                          <p:spTgt spid="3">
                                            <p:txEl>
                                              <p:pRg st="9" end="9"/>
                                            </p:txEl>
                                          </p:spTgt>
                                        </p:tgtEl>
                                        <p:attrNameLst>
                                          <p:attrName>r</p:attrName>
                                        </p:attrNameLst>
                                      </p:cBhvr>
                                    </p:animRot>
                                    <p:animRot by="120000">
                                      <p:cBhvr>
                                        <p:cTn id="89" dur="200" fill="hold">
                                          <p:stCondLst>
                                            <p:cond delay="800"/>
                                          </p:stCondLst>
                                        </p:cTn>
                                        <p:tgtEl>
                                          <p:spTgt spid="3">
                                            <p:txEl>
                                              <p:pRg st="9" end="9"/>
                                            </p:txEl>
                                          </p:spTgt>
                                        </p:tgtEl>
                                        <p:attrNameLst>
                                          <p:attrName>r</p:attrName>
                                        </p:attrNameLst>
                                      </p:cBhvr>
                                    </p:animRot>
                                  </p:childTnLst>
                                </p:cTn>
                              </p:par>
                            </p:childTnLst>
                          </p:cTn>
                        </p:par>
                      </p:childTnLst>
                    </p:cTn>
                  </p:par>
                  <p:par>
                    <p:cTn id="90" fill="hold">
                      <p:stCondLst>
                        <p:cond delay="indefinite"/>
                      </p:stCondLst>
                      <p:childTnLst>
                        <p:par>
                          <p:cTn id="91" fill="hold">
                            <p:stCondLst>
                              <p:cond delay="0"/>
                            </p:stCondLst>
                            <p:childTnLst>
                              <p:par>
                                <p:cTn id="92" presetID="32" presetClass="emph" presetSubtype="0" fill="hold" grpId="0" nodeType="clickEffect">
                                  <p:stCondLst>
                                    <p:cond delay="0"/>
                                  </p:stCondLst>
                                  <p:childTnLst>
                                    <p:animRot by="120000">
                                      <p:cBhvr>
                                        <p:cTn id="93" dur="100" fill="hold">
                                          <p:stCondLst>
                                            <p:cond delay="0"/>
                                          </p:stCondLst>
                                        </p:cTn>
                                        <p:tgtEl>
                                          <p:spTgt spid="3">
                                            <p:txEl>
                                              <p:pRg st="10" end="10"/>
                                            </p:txEl>
                                          </p:spTgt>
                                        </p:tgtEl>
                                        <p:attrNameLst>
                                          <p:attrName>r</p:attrName>
                                        </p:attrNameLst>
                                      </p:cBhvr>
                                    </p:animRot>
                                    <p:animRot by="-240000">
                                      <p:cBhvr>
                                        <p:cTn id="94" dur="200" fill="hold">
                                          <p:stCondLst>
                                            <p:cond delay="200"/>
                                          </p:stCondLst>
                                        </p:cTn>
                                        <p:tgtEl>
                                          <p:spTgt spid="3">
                                            <p:txEl>
                                              <p:pRg st="10" end="10"/>
                                            </p:txEl>
                                          </p:spTgt>
                                        </p:tgtEl>
                                        <p:attrNameLst>
                                          <p:attrName>r</p:attrName>
                                        </p:attrNameLst>
                                      </p:cBhvr>
                                    </p:animRot>
                                    <p:animRot by="240000">
                                      <p:cBhvr>
                                        <p:cTn id="95" dur="200" fill="hold">
                                          <p:stCondLst>
                                            <p:cond delay="400"/>
                                          </p:stCondLst>
                                        </p:cTn>
                                        <p:tgtEl>
                                          <p:spTgt spid="3">
                                            <p:txEl>
                                              <p:pRg st="10" end="10"/>
                                            </p:txEl>
                                          </p:spTgt>
                                        </p:tgtEl>
                                        <p:attrNameLst>
                                          <p:attrName>r</p:attrName>
                                        </p:attrNameLst>
                                      </p:cBhvr>
                                    </p:animRot>
                                    <p:animRot by="-240000">
                                      <p:cBhvr>
                                        <p:cTn id="96" dur="200" fill="hold">
                                          <p:stCondLst>
                                            <p:cond delay="600"/>
                                          </p:stCondLst>
                                        </p:cTn>
                                        <p:tgtEl>
                                          <p:spTgt spid="3">
                                            <p:txEl>
                                              <p:pRg st="10" end="10"/>
                                            </p:txEl>
                                          </p:spTgt>
                                        </p:tgtEl>
                                        <p:attrNameLst>
                                          <p:attrName>r</p:attrName>
                                        </p:attrNameLst>
                                      </p:cBhvr>
                                    </p:animRot>
                                    <p:animRot by="120000">
                                      <p:cBhvr>
                                        <p:cTn id="97" dur="200" fill="hold">
                                          <p:stCondLst>
                                            <p:cond delay="800"/>
                                          </p:stCondLst>
                                        </p:cTn>
                                        <p:tgtEl>
                                          <p:spTgt spid="3">
                                            <p:txEl>
                                              <p:pRg st="10" end="10"/>
                                            </p:txEl>
                                          </p:spTgt>
                                        </p:tgtEl>
                                        <p:attrNameLst>
                                          <p:attrName>r</p:attrName>
                                        </p:attrNameLst>
                                      </p:cBhvr>
                                    </p:animRot>
                                  </p:childTnLst>
                                </p:cTn>
                              </p:par>
                            </p:childTnLst>
                          </p:cTn>
                        </p:par>
                      </p:childTnLst>
                    </p:cTn>
                  </p:par>
                  <p:par>
                    <p:cTn id="98" fill="hold">
                      <p:stCondLst>
                        <p:cond delay="indefinite"/>
                      </p:stCondLst>
                      <p:childTnLst>
                        <p:par>
                          <p:cTn id="99" fill="hold">
                            <p:stCondLst>
                              <p:cond delay="0"/>
                            </p:stCondLst>
                            <p:childTnLst>
                              <p:par>
                                <p:cTn id="100" presetID="32" presetClass="emph" presetSubtype="0" fill="hold" grpId="0" nodeType="clickEffect">
                                  <p:stCondLst>
                                    <p:cond delay="0"/>
                                  </p:stCondLst>
                                  <p:childTnLst>
                                    <p:animRot by="120000">
                                      <p:cBhvr>
                                        <p:cTn id="101" dur="100" fill="hold">
                                          <p:stCondLst>
                                            <p:cond delay="0"/>
                                          </p:stCondLst>
                                        </p:cTn>
                                        <p:tgtEl>
                                          <p:spTgt spid="3">
                                            <p:txEl>
                                              <p:pRg st="11" end="11"/>
                                            </p:txEl>
                                          </p:spTgt>
                                        </p:tgtEl>
                                        <p:attrNameLst>
                                          <p:attrName>r</p:attrName>
                                        </p:attrNameLst>
                                      </p:cBhvr>
                                    </p:animRot>
                                    <p:animRot by="-240000">
                                      <p:cBhvr>
                                        <p:cTn id="102" dur="200" fill="hold">
                                          <p:stCondLst>
                                            <p:cond delay="200"/>
                                          </p:stCondLst>
                                        </p:cTn>
                                        <p:tgtEl>
                                          <p:spTgt spid="3">
                                            <p:txEl>
                                              <p:pRg st="11" end="11"/>
                                            </p:txEl>
                                          </p:spTgt>
                                        </p:tgtEl>
                                        <p:attrNameLst>
                                          <p:attrName>r</p:attrName>
                                        </p:attrNameLst>
                                      </p:cBhvr>
                                    </p:animRot>
                                    <p:animRot by="240000">
                                      <p:cBhvr>
                                        <p:cTn id="103" dur="200" fill="hold">
                                          <p:stCondLst>
                                            <p:cond delay="400"/>
                                          </p:stCondLst>
                                        </p:cTn>
                                        <p:tgtEl>
                                          <p:spTgt spid="3">
                                            <p:txEl>
                                              <p:pRg st="11" end="11"/>
                                            </p:txEl>
                                          </p:spTgt>
                                        </p:tgtEl>
                                        <p:attrNameLst>
                                          <p:attrName>r</p:attrName>
                                        </p:attrNameLst>
                                      </p:cBhvr>
                                    </p:animRot>
                                    <p:animRot by="-240000">
                                      <p:cBhvr>
                                        <p:cTn id="104" dur="200" fill="hold">
                                          <p:stCondLst>
                                            <p:cond delay="600"/>
                                          </p:stCondLst>
                                        </p:cTn>
                                        <p:tgtEl>
                                          <p:spTgt spid="3">
                                            <p:txEl>
                                              <p:pRg st="11" end="11"/>
                                            </p:txEl>
                                          </p:spTgt>
                                        </p:tgtEl>
                                        <p:attrNameLst>
                                          <p:attrName>r</p:attrName>
                                        </p:attrNameLst>
                                      </p:cBhvr>
                                    </p:animRot>
                                    <p:animRot by="120000">
                                      <p:cBhvr>
                                        <p:cTn id="105" dur="200" fill="hold">
                                          <p:stCondLst>
                                            <p:cond delay="800"/>
                                          </p:stCondLst>
                                        </p:cTn>
                                        <p:tgtEl>
                                          <p:spTgt spid="3">
                                            <p:txEl>
                                              <p:pRg st="11" end="1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6" restart="whenNotActive" fill="hold" evtFilter="cancelBubble" nodeType="interactiveSeq">
                <p:stCondLst>
                  <p:cond evt="onClick" delay="0">
                    <p:tgtEl>
                      <p:spTgt spid="6"/>
                    </p:tgtEl>
                  </p:cond>
                </p:stCondLst>
                <p:endSync evt="end" delay="0">
                  <p:rtn val="all"/>
                </p:endSync>
                <p:childTnLst>
                  <p:par>
                    <p:cTn id="107" fill="hold">
                      <p:stCondLst>
                        <p:cond delay="0"/>
                      </p:stCondLst>
                      <p:childTnLst>
                        <p:par>
                          <p:cTn id="108" fill="hold">
                            <p:stCondLst>
                              <p:cond delay="0"/>
                            </p:stCondLst>
                            <p:childTnLst>
                              <p:par>
                                <p:cTn id="109" presetID="1" presetClass="mediacall" presetSubtype="0" fill="hold" nodeType="clickEffect">
                                  <p:stCondLst>
                                    <p:cond delay="0"/>
                                  </p:stCondLst>
                                  <p:childTnLst>
                                    <p:cmd type="call" cmd="playFrom(0.0)">
                                      <p:cBhvr>
                                        <p:cTn id="110" dur="281495" fill="hold"/>
                                        <p:tgtEl>
                                          <p:spTgt spid="6"/>
                                        </p:tgtEl>
                                      </p:cBhvr>
                                    </p:cmd>
                                  </p:childTnLst>
                                </p:cTn>
                              </p:par>
                            </p:childTnLst>
                          </p:cTn>
                        </p:par>
                      </p:childTnLst>
                    </p:cTn>
                  </p:par>
                </p:childTnLst>
              </p:cTn>
              <p:nextCondLst>
                <p:cond evt="onClick" delay="0">
                  <p:tgtEl>
                    <p:spTgt spid="6"/>
                  </p:tgtEl>
                </p:cond>
              </p:nextCondLst>
            </p:seq>
            <p:audio>
              <p:cMediaNode vol="80000">
                <p:cTn id="111" fill="hold" display="0">
                  <p:stCondLst>
                    <p:cond delay="indefinite"/>
                  </p:stCondLst>
                  <p:endCondLst>
                    <p:cond evt="onStopAudio" delay="0">
                      <p:tgtEl>
                        <p:sldTgt/>
                      </p:tgtEl>
                    </p:cond>
                  </p:endCondLst>
                </p:cTn>
                <p:tgtEl>
                  <p:spTgt spid="6"/>
                </p:tgtEl>
              </p:cMediaNode>
            </p:audio>
          </p:childTnLst>
        </p:cTn>
      </p:par>
    </p:tnLst>
    <p:bldLst>
      <p:bldP spid="5"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632" y="1"/>
            <a:ext cx="10306566" cy="823784"/>
          </a:xfrm>
        </p:spPr>
        <p:txBody>
          <a:bodyPr/>
          <a:lstStyle/>
          <a:p>
            <a:pPr algn="ctr"/>
            <a:r>
              <a:rPr lang="fr-FR" b="1" dirty="0" smtClean="0">
                <a:solidFill>
                  <a:schemeClr val="accent5">
                    <a:lumMod val="50000"/>
                  </a:schemeClr>
                </a:solidFill>
                <a:latin typeface="Blackadder ITC" panose="04020505051007020D02" pitchFamily="82" charset="0"/>
              </a:rPr>
              <a:t>Et moi pas sur Eldarya ?2</a:t>
            </a:r>
            <a:endParaRPr lang="fr-FR" dirty="0"/>
          </a:p>
        </p:txBody>
      </p:sp>
      <p:sp>
        <p:nvSpPr>
          <p:cNvPr id="3" name="Espace réservé du contenu 2"/>
          <p:cNvSpPr>
            <a:spLocks noGrp="1"/>
          </p:cNvSpPr>
          <p:nvPr>
            <p:ph idx="1"/>
          </p:nvPr>
        </p:nvSpPr>
        <p:spPr>
          <a:xfrm>
            <a:off x="371732" y="913671"/>
            <a:ext cx="11820268" cy="5824880"/>
          </a:xfrm>
        </p:spPr>
        <p:txBody>
          <a:bodyPr>
            <a:normAutofit fontScale="25000" lnSpcReduction="20000"/>
          </a:bodyPr>
          <a:lstStyle/>
          <a:p>
            <a:pPr marL="0" indent="0">
              <a:buNone/>
            </a:pPr>
            <a:r>
              <a:rPr lang="fr-FR" sz="11200" dirty="0" smtClean="0">
                <a:solidFill>
                  <a:schemeClr val="accent6">
                    <a:lumMod val="50000"/>
                  </a:schemeClr>
                </a:solidFill>
                <a:latin typeface="Freestyle Script" panose="030804020302050B0404" pitchFamily="66" charset="0"/>
              </a:rPr>
              <a:t>C’est assez pour mon portrait chinois je pense… </a:t>
            </a:r>
          </a:p>
          <a:p>
            <a:pPr marL="0" indent="0">
              <a:buNone/>
            </a:pPr>
            <a:endParaRPr lang="fr-FR" sz="11200" dirty="0" smtClean="0">
              <a:solidFill>
                <a:schemeClr val="accent6">
                  <a:lumMod val="50000"/>
                </a:schemeClr>
              </a:solidFill>
              <a:latin typeface="Freestyle Script" panose="030804020302050B0404" pitchFamily="66" charset="0"/>
            </a:endParaRPr>
          </a:p>
          <a:p>
            <a:pPr marL="0" indent="0">
              <a:buNone/>
            </a:pPr>
            <a:r>
              <a:rPr lang="fr-FR" sz="11200" dirty="0" smtClean="0">
                <a:solidFill>
                  <a:schemeClr val="accent6">
                    <a:lumMod val="50000"/>
                  </a:schemeClr>
                </a:solidFill>
                <a:latin typeface="Freestyle Script" panose="030804020302050B0404" pitchFamily="66" charset="0"/>
              </a:rPr>
              <a:t>Sinon je suppose que tu veux savoir ce que j’aime faire ?</a:t>
            </a:r>
          </a:p>
          <a:p>
            <a:pPr marL="0" indent="0">
              <a:buNone/>
            </a:pPr>
            <a:r>
              <a:rPr lang="fr-FR" sz="11200" dirty="0" smtClean="0">
                <a:solidFill>
                  <a:schemeClr val="accent6">
                    <a:lumMod val="50000"/>
                  </a:schemeClr>
                </a:solidFill>
                <a:latin typeface="Freestyle Script" panose="030804020302050B0404" pitchFamily="66" charset="0"/>
              </a:rPr>
              <a:t>J’aime faire de l’équitation, cuisiner, lire, voir mes amies, chanter et écouter de la musique. (En résumé.).</a:t>
            </a:r>
          </a:p>
          <a:p>
            <a:pPr marL="0" indent="0">
              <a:buNone/>
            </a:pPr>
            <a:endParaRPr lang="fr-FR" sz="11200" dirty="0" smtClean="0">
              <a:solidFill>
                <a:schemeClr val="accent6">
                  <a:lumMod val="50000"/>
                </a:schemeClr>
              </a:solidFill>
              <a:latin typeface="Freestyle Script" panose="030804020302050B0404" pitchFamily="66" charset="0"/>
            </a:endParaRPr>
          </a:p>
          <a:p>
            <a:pPr marL="0" indent="0">
              <a:buNone/>
            </a:pPr>
            <a:r>
              <a:rPr lang="fr-FR" sz="11200" dirty="0" smtClean="0">
                <a:solidFill>
                  <a:schemeClr val="accent6">
                    <a:lumMod val="50000"/>
                  </a:schemeClr>
                </a:solidFill>
                <a:latin typeface="Freestyle Script" panose="030804020302050B0404" pitchFamily="66" charset="0"/>
              </a:rPr>
              <a:t>Et ce que je n’aime pas faire ?</a:t>
            </a:r>
          </a:p>
          <a:p>
            <a:pPr marL="0" indent="0">
              <a:buNone/>
            </a:pPr>
            <a:r>
              <a:rPr lang="fr-FR" sz="11200" dirty="0" smtClean="0">
                <a:solidFill>
                  <a:schemeClr val="accent6">
                    <a:lumMod val="50000"/>
                  </a:schemeClr>
                </a:solidFill>
                <a:latin typeface="Freestyle Script" panose="030804020302050B0404" pitchFamily="66" charset="0"/>
              </a:rPr>
              <a:t>Je n’aime pas beaucoup courir.</a:t>
            </a:r>
          </a:p>
          <a:p>
            <a:pPr marL="0" indent="0">
              <a:buNone/>
            </a:pPr>
            <a:endParaRPr lang="fr-FR" sz="11200" dirty="0" smtClean="0">
              <a:solidFill>
                <a:schemeClr val="accent6">
                  <a:lumMod val="50000"/>
                </a:schemeClr>
              </a:solidFill>
              <a:latin typeface="Freestyle Script" panose="030804020302050B0404" pitchFamily="66" charset="0"/>
            </a:endParaRPr>
          </a:p>
          <a:p>
            <a:pPr marL="0" indent="0">
              <a:buNone/>
            </a:pPr>
            <a:r>
              <a:rPr lang="fr-FR" sz="11200" dirty="0" smtClean="0">
                <a:solidFill>
                  <a:schemeClr val="accent6">
                    <a:lumMod val="50000"/>
                  </a:schemeClr>
                </a:solidFill>
                <a:latin typeface="Freestyle Script" panose="030804020302050B0404" pitchFamily="66" charset="0"/>
              </a:rPr>
              <a:t>Ce que j’aime ?</a:t>
            </a:r>
          </a:p>
          <a:p>
            <a:pPr marL="0" indent="0">
              <a:buNone/>
            </a:pPr>
            <a:r>
              <a:rPr lang="fr-FR" sz="11200" dirty="0" smtClean="0">
                <a:solidFill>
                  <a:schemeClr val="accent6">
                    <a:lumMod val="50000"/>
                  </a:schemeClr>
                </a:solidFill>
                <a:latin typeface="Freestyle Script" panose="030804020302050B0404" pitchFamily="66" charset="0"/>
              </a:rPr>
              <a:t>J’aime plein de choses ! Trop pour les lister ici !</a:t>
            </a:r>
          </a:p>
          <a:p>
            <a:pPr marL="0" indent="0">
              <a:buNone/>
            </a:pPr>
            <a:endParaRPr lang="fr-FR" sz="11200" dirty="0" smtClean="0">
              <a:solidFill>
                <a:schemeClr val="accent6">
                  <a:lumMod val="50000"/>
                </a:schemeClr>
              </a:solidFill>
              <a:latin typeface="Freestyle Script" panose="030804020302050B0404" pitchFamily="66" charset="0"/>
            </a:endParaRPr>
          </a:p>
          <a:p>
            <a:pPr marL="0" indent="0">
              <a:buNone/>
            </a:pPr>
            <a:r>
              <a:rPr lang="fr-FR" sz="11200" dirty="0" smtClean="0">
                <a:solidFill>
                  <a:schemeClr val="accent6">
                    <a:lumMod val="50000"/>
                  </a:schemeClr>
                </a:solidFill>
                <a:latin typeface="Freestyle Script" panose="030804020302050B0404" pitchFamily="66" charset="0"/>
              </a:rPr>
              <a:t>Ce que je n’aime pas ? (en résumé)</a:t>
            </a:r>
          </a:p>
          <a:p>
            <a:pPr marL="0" indent="0">
              <a:buNone/>
            </a:pPr>
            <a:r>
              <a:rPr lang="fr-FR" sz="11200" dirty="0" smtClean="0">
                <a:solidFill>
                  <a:schemeClr val="accent6">
                    <a:lumMod val="50000"/>
                  </a:schemeClr>
                </a:solidFill>
                <a:latin typeface="Freestyle Script" panose="030804020302050B0404" pitchFamily="66" charset="0"/>
              </a:rPr>
              <a:t>Les cours de latin, les cours de techno, les artichauts, les filles qui ressemblent à des pots de peintures, les </a:t>
            </a:r>
            <a:r>
              <a:rPr lang="fr-FR" sz="11200" dirty="0" err="1" smtClean="0">
                <a:solidFill>
                  <a:schemeClr val="accent6">
                    <a:lumMod val="50000"/>
                  </a:schemeClr>
                </a:solidFill>
                <a:latin typeface="Freestyle Script" panose="030804020302050B0404" pitchFamily="66" charset="0"/>
              </a:rPr>
              <a:t>rageux</a:t>
            </a:r>
            <a:r>
              <a:rPr lang="fr-FR" sz="11200" dirty="0" smtClean="0">
                <a:solidFill>
                  <a:schemeClr val="accent6">
                    <a:lumMod val="50000"/>
                  </a:schemeClr>
                </a:solidFill>
                <a:latin typeface="Freestyle Script" panose="030804020302050B0404" pitchFamily="66" charset="0"/>
              </a:rPr>
              <a:t>… </a:t>
            </a:r>
          </a:p>
          <a:p>
            <a:pPr marL="0" indent="0">
              <a:buNone/>
            </a:pPr>
            <a:r>
              <a:rPr lang="fr-FR" sz="11200" dirty="0" smtClean="0">
                <a:solidFill>
                  <a:schemeClr val="accent6">
                    <a:lumMod val="50000"/>
                  </a:schemeClr>
                </a:solidFill>
                <a:latin typeface="Freestyle Script" panose="030804020302050B0404" pitchFamily="66" charset="0"/>
              </a:rPr>
              <a:t>Et comme je suis une grosse flemmarde, je ne pense pas mettre plus de contenus ici.</a:t>
            </a:r>
          </a:p>
          <a:p>
            <a:pPr marL="0" indent="0">
              <a:buNone/>
            </a:pPr>
            <a:endParaRPr lang="fr-FR" dirty="0" smtClean="0">
              <a:solidFill>
                <a:schemeClr val="accent6">
                  <a:lumMod val="50000"/>
                </a:schemeClr>
              </a:solidFill>
              <a:latin typeface="Comic Sans MS" panose="030F0702030302020204" pitchFamily="66" charset="0"/>
            </a:endParaRPr>
          </a:p>
          <a:p>
            <a:pPr marL="0" indent="0">
              <a:buNone/>
            </a:pPr>
            <a:endParaRPr lang="fr-FR" dirty="0"/>
          </a:p>
        </p:txBody>
      </p:sp>
    </p:spTree>
    <p:extLst>
      <p:ext uri="{BB962C8B-B14F-4D97-AF65-F5344CB8AC3E}">
        <p14:creationId xmlns:p14="http://schemas.microsoft.com/office/powerpoint/2010/main" val="40219775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1)">
                                      <p:cBhvr>
                                        <p:cTn id="15" dur="2000"/>
                                        <p:tgtEl>
                                          <p:spTgt spid="3">
                                            <p:txEl>
                                              <p:pRg st="2" end="2"/>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heel(1)">
                                      <p:cBhvr>
                                        <p:cTn id="18" dur="2000"/>
                                        <p:tgtEl>
                                          <p:spTgt spid="3">
                                            <p:txEl>
                                              <p:pRg st="3" end="3"/>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heel(1)">
                                      <p:cBhvr>
                                        <p:cTn id="21" dur="2000"/>
                                        <p:tgtEl>
                                          <p:spTgt spid="3">
                                            <p:txEl>
                                              <p:pRg st="5" end="5"/>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heel(1)">
                                      <p:cBhvr>
                                        <p:cTn id="24" dur="2000"/>
                                        <p:tgtEl>
                                          <p:spTgt spid="3">
                                            <p:txEl>
                                              <p:pRg st="6" end="6"/>
                                            </p:txEl>
                                          </p:spTgt>
                                        </p:tgtEl>
                                      </p:cBhvr>
                                    </p:animEffect>
                                  </p:childTnLst>
                                </p:cTn>
                              </p:par>
                              <p:par>
                                <p:cTn id="25" presetID="21" presetClass="entr" presetSubtype="1"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heel(1)">
                                      <p:cBhvr>
                                        <p:cTn id="27" dur="2000"/>
                                        <p:tgtEl>
                                          <p:spTgt spid="3">
                                            <p:txEl>
                                              <p:pRg st="8" end="8"/>
                                            </p:txEl>
                                          </p:spTgt>
                                        </p:tgtEl>
                                      </p:cBhvr>
                                    </p:animEffect>
                                  </p:childTnLst>
                                </p:cTn>
                              </p:par>
                              <p:par>
                                <p:cTn id="28" presetID="21" presetClass="entr" presetSubtype="1"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wheel(1)">
                                      <p:cBhvr>
                                        <p:cTn id="30" dur="2000"/>
                                        <p:tgtEl>
                                          <p:spTgt spid="3">
                                            <p:txEl>
                                              <p:pRg st="9" end="9"/>
                                            </p:txEl>
                                          </p:spTgt>
                                        </p:tgtEl>
                                      </p:cBhvr>
                                    </p:animEffect>
                                  </p:childTnLst>
                                </p:cTn>
                              </p:par>
                              <p:par>
                                <p:cTn id="31" presetID="21" presetClass="entr" presetSubtype="1"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wheel(1)">
                                      <p:cBhvr>
                                        <p:cTn id="33" dur="2000"/>
                                        <p:tgtEl>
                                          <p:spTgt spid="3">
                                            <p:txEl>
                                              <p:pRg st="11" end="11"/>
                                            </p:txEl>
                                          </p:spTgt>
                                        </p:tgtEl>
                                      </p:cBhvr>
                                    </p:animEffect>
                                  </p:childTnLst>
                                </p:cTn>
                              </p:par>
                              <p:par>
                                <p:cTn id="34" presetID="21" presetClass="entr" presetSubtype="1" fill="hold" nodeType="withEffect">
                                  <p:stCondLst>
                                    <p:cond delay="0"/>
                                  </p:stCondLst>
                                  <p:childTnLst>
                                    <p:set>
                                      <p:cBhvr>
                                        <p:cTn id="35" dur="1" fill="hold">
                                          <p:stCondLst>
                                            <p:cond delay="0"/>
                                          </p:stCondLst>
                                        </p:cTn>
                                        <p:tgtEl>
                                          <p:spTgt spid="3">
                                            <p:txEl>
                                              <p:pRg st="12" end="12"/>
                                            </p:txEl>
                                          </p:spTgt>
                                        </p:tgtEl>
                                        <p:attrNameLst>
                                          <p:attrName>style.visibility</p:attrName>
                                        </p:attrNameLst>
                                      </p:cBhvr>
                                      <p:to>
                                        <p:strVal val="visible"/>
                                      </p:to>
                                    </p:set>
                                    <p:animEffect transition="in" filter="wheel(1)">
                                      <p:cBhvr>
                                        <p:cTn id="36" dur="2000"/>
                                        <p:tgtEl>
                                          <p:spTgt spid="3">
                                            <p:txEl>
                                              <p:pRg st="12" end="12"/>
                                            </p:txEl>
                                          </p:spTgt>
                                        </p:tgtEl>
                                      </p:cBhvr>
                                    </p:animEffect>
                                  </p:childTnLst>
                                </p:cTn>
                              </p:par>
                              <p:par>
                                <p:cTn id="37" presetID="21" presetClass="entr" presetSubtype="1"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animEffect transition="in" filter="wheel(1)">
                                      <p:cBhvr>
                                        <p:cTn id="39"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b="1" dirty="0" smtClean="0">
                <a:solidFill>
                  <a:schemeClr val="accent1">
                    <a:lumMod val="50000"/>
                  </a:schemeClr>
                </a:solidFill>
                <a:latin typeface="Blackadder ITC" panose="04020505051007020D02" pitchFamily="82" charset="0"/>
              </a:rPr>
              <a:t>Mon dictionnaire de folle :</a:t>
            </a:r>
            <a:endParaRPr lang="fr-FR" b="1" dirty="0">
              <a:solidFill>
                <a:schemeClr val="accent1">
                  <a:lumMod val="50000"/>
                </a:schemeClr>
              </a:solidFill>
              <a:latin typeface="Blackadder ITC" panose="04020505051007020D02" pitchFamily="82" charset="0"/>
            </a:endParaRPr>
          </a:p>
        </p:txBody>
      </p:sp>
      <p:sp>
        <p:nvSpPr>
          <p:cNvPr id="3" name="Espace réservé du contenu 2"/>
          <p:cNvSpPr>
            <a:spLocks noGrp="1"/>
          </p:cNvSpPr>
          <p:nvPr>
            <p:ph idx="1"/>
          </p:nvPr>
        </p:nvSpPr>
        <p:spPr>
          <a:xfrm>
            <a:off x="838200" y="1454921"/>
            <a:ext cx="10515600" cy="4351338"/>
          </a:xfrm>
        </p:spPr>
        <p:txBody>
          <a:bodyPr>
            <a:noAutofit/>
          </a:bodyPr>
          <a:lstStyle/>
          <a:p>
            <a:pPr marL="0" indent="0">
              <a:buNone/>
            </a:pPr>
            <a:r>
              <a:rPr lang="fr-FR" sz="1400" b="1" dirty="0" smtClean="0">
                <a:solidFill>
                  <a:schemeClr val="accent6">
                    <a:lumMod val="50000"/>
                  </a:schemeClr>
                </a:solidFill>
                <a:latin typeface="Blackadder ITC" panose="04020505051007020D02" pitchFamily="82" charset="0"/>
              </a:rPr>
              <a:t>-</a:t>
            </a:r>
            <a:r>
              <a:rPr lang="fr-FR" sz="2400" b="1" dirty="0">
                <a:solidFill>
                  <a:schemeClr val="accent6">
                    <a:lumMod val="50000"/>
                  </a:schemeClr>
                </a:solidFill>
                <a:latin typeface="Blackadder ITC" panose="04020505051007020D02" pitchFamily="82" charset="0"/>
              </a:rPr>
              <a:t>Ça vous troue les narines : </a:t>
            </a:r>
            <a:r>
              <a:rPr lang="fr-FR" sz="2400" dirty="0" smtClean="0">
                <a:solidFill>
                  <a:schemeClr val="accent6">
                    <a:lumMod val="50000"/>
                  </a:schemeClr>
                </a:solidFill>
                <a:latin typeface="Blackadder ITC" panose="04020505051007020D02" pitchFamily="82" charset="0"/>
              </a:rPr>
              <a:t>ça </a:t>
            </a:r>
            <a:r>
              <a:rPr lang="fr-FR" sz="2400" dirty="0">
                <a:solidFill>
                  <a:schemeClr val="accent6">
                    <a:lumMod val="50000"/>
                  </a:schemeClr>
                </a:solidFill>
                <a:latin typeface="Blackadder ITC" panose="04020505051007020D02" pitchFamily="82" charset="0"/>
              </a:rPr>
              <a:t>vous en bouche un coin, vous ne vous y attendez pas</a:t>
            </a:r>
            <a:r>
              <a:rPr lang="fr-FR" sz="2400" dirty="0" smtClean="0">
                <a:solidFill>
                  <a:schemeClr val="accent6">
                    <a:lumMod val="50000"/>
                  </a:schemeClr>
                </a:solidFill>
                <a:latin typeface="Blackadder ITC" panose="04020505051007020D02" pitchFamily="82" charset="0"/>
              </a:rPr>
              <a:t>.</a:t>
            </a:r>
          </a:p>
          <a:p>
            <a:pPr marL="0" indent="0">
              <a:buNone/>
            </a:pPr>
            <a:r>
              <a:rPr lang="fr-FR" sz="2400" b="1" dirty="0" smtClean="0">
                <a:solidFill>
                  <a:schemeClr val="accent6">
                    <a:lumMod val="50000"/>
                  </a:schemeClr>
                </a:solidFill>
                <a:latin typeface="Blackadder ITC" panose="04020505051007020D02" pitchFamily="82" charset="0"/>
              </a:rPr>
              <a:t>-</a:t>
            </a:r>
            <a:r>
              <a:rPr lang="fr-FR" sz="2400" b="1" dirty="0" err="1" smtClean="0">
                <a:solidFill>
                  <a:schemeClr val="accent6">
                    <a:lumMod val="50000"/>
                  </a:schemeClr>
                </a:solidFill>
                <a:latin typeface="Blackadder ITC" panose="04020505051007020D02" pitchFamily="82" charset="0"/>
              </a:rPr>
              <a:t>Nev’Lamp</a:t>
            </a:r>
            <a:r>
              <a:rPr lang="fr-FR" sz="2400" b="1" dirty="0">
                <a:solidFill>
                  <a:schemeClr val="accent6">
                    <a:lumMod val="50000"/>
                  </a:schemeClr>
                </a:solidFill>
                <a:latin typeface="Blackadder ITC" panose="04020505051007020D02" pitchFamily="82" charset="0"/>
              </a:rPr>
              <a:t> : </a:t>
            </a:r>
            <a:r>
              <a:rPr lang="fr-FR" sz="2400" dirty="0">
                <a:solidFill>
                  <a:schemeClr val="accent6">
                    <a:lumMod val="50000"/>
                  </a:schemeClr>
                </a:solidFill>
                <a:latin typeface="Blackadder ITC" panose="04020505051007020D02" pitchFamily="82" charset="0"/>
              </a:rPr>
              <a:t>Si vous n’êtes pas une Absynthe : Nevra qui brille avec un </a:t>
            </a:r>
            <a:r>
              <a:rPr lang="fr-FR" sz="2400" dirty="0" err="1">
                <a:solidFill>
                  <a:schemeClr val="accent6">
                    <a:lumMod val="50000"/>
                  </a:schemeClr>
                </a:solidFill>
                <a:latin typeface="Blackadder ITC" panose="04020505051007020D02" pitchFamily="82" charset="0"/>
              </a:rPr>
              <a:t>abajour</a:t>
            </a:r>
            <a:r>
              <a:rPr lang="fr-FR" sz="2400" dirty="0">
                <a:solidFill>
                  <a:schemeClr val="accent6">
                    <a:lumMod val="50000"/>
                  </a:schemeClr>
                </a:solidFill>
                <a:latin typeface="Blackadder ITC" panose="04020505051007020D02" pitchFamily="82" charset="0"/>
              </a:rPr>
              <a:t> sur la tête (en résumé)</a:t>
            </a:r>
          </a:p>
          <a:p>
            <a:pPr marL="0" indent="0">
              <a:buNone/>
            </a:pPr>
            <a:r>
              <a:rPr lang="fr-FR" sz="2400" b="1" dirty="0" smtClean="0">
                <a:solidFill>
                  <a:schemeClr val="accent6">
                    <a:lumMod val="50000"/>
                  </a:schemeClr>
                </a:solidFill>
                <a:latin typeface="Blackadder ITC" panose="04020505051007020D02" pitchFamily="82" charset="0"/>
              </a:rPr>
              <a:t>-</a:t>
            </a:r>
            <a:r>
              <a:rPr lang="fr-FR" sz="2400" b="1" dirty="0" err="1" smtClean="0">
                <a:solidFill>
                  <a:schemeClr val="accent6">
                    <a:lumMod val="50000"/>
                  </a:schemeClr>
                </a:solidFill>
                <a:latin typeface="Blackadder ITC" panose="04020505051007020D02" pitchFamily="82" charset="0"/>
              </a:rPr>
              <a:t>Bago</a:t>
            </a:r>
            <a:r>
              <a:rPr lang="fr-FR" sz="2400" b="1" dirty="0" smtClean="0">
                <a:solidFill>
                  <a:schemeClr val="accent6">
                    <a:lumMod val="50000"/>
                  </a:schemeClr>
                </a:solidFill>
                <a:latin typeface="Blackadder ITC" panose="04020505051007020D02" pitchFamily="82" charset="0"/>
              </a:rPr>
              <a:t> : </a:t>
            </a:r>
            <a:r>
              <a:rPr lang="fr-FR" sz="2400" dirty="0" smtClean="0">
                <a:solidFill>
                  <a:schemeClr val="accent6">
                    <a:lumMod val="50000"/>
                  </a:schemeClr>
                </a:solidFill>
                <a:latin typeface="Blackadder ITC" panose="04020505051007020D02" pitchFamily="82" charset="0"/>
              </a:rPr>
              <a:t>Expression de </a:t>
            </a:r>
            <a:r>
              <a:rPr lang="fr-FR" sz="2400" dirty="0">
                <a:solidFill>
                  <a:schemeClr val="accent6">
                    <a:lumMod val="50000"/>
                  </a:schemeClr>
                </a:solidFill>
                <a:latin typeface="Blackadder ITC" panose="04020505051007020D02" pitchFamily="82" charset="0"/>
              </a:rPr>
              <a:t>la surprise.</a:t>
            </a:r>
          </a:p>
          <a:p>
            <a:pPr marL="0" indent="0">
              <a:buNone/>
            </a:pPr>
            <a:r>
              <a:rPr lang="fr-FR" sz="2400" b="1" i="1" dirty="0" smtClean="0">
                <a:solidFill>
                  <a:schemeClr val="accent6">
                    <a:lumMod val="50000"/>
                  </a:schemeClr>
                </a:solidFill>
                <a:latin typeface="Blackadder ITC" panose="04020505051007020D02" pitchFamily="82" charset="0"/>
              </a:rPr>
              <a:t>-Essayer </a:t>
            </a:r>
            <a:r>
              <a:rPr lang="fr-FR" sz="2400" b="1" i="1" dirty="0">
                <a:solidFill>
                  <a:schemeClr val="accent6">
                    <a:lumMod val="50000"/>
                  </a:schemeClr>
                </a:solidFill>
                <a:latin typeface="Blackadder ITC" panose="04020505051007020D02" pitchFamily="82" charset="0"/>
              </a:rPr>
              <a:t>de ne pas lancer l’orange </a:t>
            </a:r>
            <a:r>
              <a:rPr lang="fr-FR" sz="2400" i="1" dirty="0">
                <a:solidFill>
                  <a:schemeClr val="accent6">
                    <a:lumMod val="50000"/>
                  </a:schemeClr>
                </a:solidFill>
                <a:latin typeface="Blackadder ITC" panose="04020505051007020D02" pitchFamily="82" charset="0"/>
              </a:rPr>
              <a:t>: </a:t>
            </a:r>
            <a:r>
              <a:rPr lang="fr-FR" sz="2400" i="1" dirty="0" err="1" smtClean="0">
                <a:solidFill>
                  <a:schemeClr val="accent6">
                    <a:lumMod val="50000"/>
                  </a:schemeClr>
                </a:solidFill>
                <a:latin typeface="Blackadder ITC" panose="04020505051007020D02" pitchFamily="82" charset="0"/>
              </a:rPr>
              <a:t>Cf</a:t>
            </a:r>
            <a:r>
              <a:rPr lang="fr-FR" sz="2400" i="1" dirty="0" smtClean="0">
                <a:solidFill>
                  <a:schemeClr val="accent6">
                    <a:lumMod val="50000"/>
                  </a:schemeClr>
                </a:solidFill>
                <a:latin typeface="Blackadder ITC" panose="04020505051007020D02" pitchFamily="82" charset="0"/>
              </a:rPr>
              <a:t> </a:t>
            </a:r>
            <a:r>
              <a:rPr lang="fr-FR" sz="2400" i="1" dirty="0">
                <a:solidFill>
                  <a:schemeClr val="accent6">
                    <a:lumMod val="50000"/>
                  </a:schemeClr>
                </a:solidFill>
                <a:latin typeface="Blackadder ITC" panose="04020505051007020D02" pitchFamily="82" charset="0"/>
              </a:rPr>
              <a:t>: Un jour, à la cantine, une amie que l’on va appeler MT, a lancé sur une amie que je prénommerais C, une orange (pour rigoler hein, vu que Mt chahute tout le temps, ou presque). Sauf que cette orange était pleine de sauce (personne ne le savait) et alla s’écraser sur le pull de couleur claire de C.</a:t>
            </a:r>
            <a:br>
              <a:rPr lang="fr-FR" sz="2400" i="1" dirty="0">
                <a:solidFill>
                  <a:schemeClr val="accent6">
                    <a:lumMod val="50000"/>
                  </a:schemeClr>
                </a:solidFill>
                <a:latin typeface="Blackadder ITC" panose="04020505051007020D02" pitchFamily="82" charset="0"/>
              </a:rPr>
            </a:br>
            <a:r>
              <a:rPr lang="fr-FR" sz="2400" i="1" dirty="0">
                <a:solidFill>
                  <a:schemeClr val="accent6">
                    <a:lumMod val="50000"/>
                  </a:schemeClr>
                </a:solidFill>
                <a:latin typeface="Blackadder ITC" panose="04020505051007020D02" pitchFamily="82" charset="0"/>
              </a:rPr>
              <a:t>Donc cette </a:t>
            </a:r>
            <a:r>
              <a:rPr lang="fr-FR" sz="2400" i="1" dirty="0" smtClean="0">
                <a:solidFill>
                  <a:schemeClr val="accent6">
                    <a:lumMod val="50000"/>
                  </a:schemeClr>
                </a:solidFill>
                <a:latin typeface="Blackadder ITC" panose="04020505051007020D02" pitchFamily="82" charset="0"/>
              </a:rPr>
              <a:t>expression signifie : essayer de ne pas envenimer, contrarier les choses ou faire attention.</a:t>
            </a:r>
            <a:endParaRPr lang="fr-FR" sz="2400" dirty="0" smtClean="0">
              <a:solidFill>
                <a:schemeClr val="accent6">
                  <a:lumMod val="50000"/>
                </a:schemeClr>
              </a:solidFill>
              <a:latin typeface="Blackadder ITC" panose="04020505051007020D02" pitchFamily="82" charset="0"/>
            </a:endParaRPr>
          </a:p>
          <a:p>
            <a:pPr marL="0" indent="0">
              <a:buNone/>
            </a:pPr>
            <a:r>
              <a:rPr lang="fr-FR" sz="2400" i="1" dirty="0" smtClean="0">
                <a:solidFill>
                  <a:schemeClr val="accent6">
                    <a:lumMod val="50000"/>
                  </a:schemeClr>
                </a:solidFill>
                <a:latin typeface="Blackadder ITC" panose="04020505051007020D02" pitchFamily="82" charset="0"/>
              </a:rPr>
              <a:t>NB : On peut aussi dire « je ne veux pas jeter l’orange »</a:t>
            </a:r>
            <a:endParaRPr lang="fr-FR" sz="2400" dirty="0" smtClean="0">
              <a:solidFill>
                <a:schemeClr val="accent6">
                  <a:lumMod val="50000"/>
                </a:schemeClr>
              </a:solidFill>
              <a:latin typeface="Blackadder ITC" panose="04020505051007020D02" pitchFamily="82" charset="0"/>
            </a:endParaRPr>
          </a:p>
          <a:p>
            <a:pPr marL="0" indent="0">
              <a:buNone/>
            </a:pPr>
            <a:r>
              <a:rPr lang="fr-FR" sz="2400" i="1" dirty="0" smtClean="0">
                <a:solidFill>
                  <a:schemeClr val="accent6">
                    <a:lumMod val="50000"/>
                  </a:schemeClr>
                </a:solidFill>
                <a:latin typeface="Blackadder ITC" panose="04020505051007020D02" pitchFamily="82" charset="0"/>
              </a:rPr>
              <a:t>Exemple : « Je crois que tu as un problème avec le démonstratif et le possessif, mais bon je ne veux pas jeter l’orange</a:t>
            </a:r>
            <a:r>
              <a:rPr lang="fr-FR" sz="2400" dirty="0" smtClean="0">
                <a:solidFill>
                  <a:schemeClr val="accent6">
                    <a:lumMod val="50000"/>
                  </a:schemeClr>
                </a:solidFill>
                <a:latin typeface="Blackadder ITC" panose="04020505051007020D02" pitchFamily="82" charset="0"/>
              </a:rPr>
              <a:t> </a:t>
            </a:r>
            <a:r>
              <a:rPr lang="fr-FR" sz="2400" i="1" dirty="0" smtClean="0">
                <a:solidFill>
                  <a:schemeClr val="accent6">
                    <a:lumMod val="50000"/>
                  </a:schemeClr>
                </a:solidFill>
                <a:latin typeface="Blackadder ITC" panose="04020505051007020D02" pitchFamily="82" charset="0"/>
              </a:rPr>
              <a:t> »</a:t>
            </a:r>
            <a:endParaRPr lang="fr-FR" sz="2400" dirty="0" smtClean="0">
              <a:solidFill>
                <a:schemeClr val="accent6">
                  <a:lumMod val="50000"/>
                </a:schemeClr>
              </a:solidFill>
              <a:latin typeface="Blackadder ITC" panose="04020505051007020D02" pitchFamily="82" charset="0"/>
            </a:endParaRPr>
          </a:p>
          <a:p>
            <a:endParaRPr lang="fr-FR" sz="200" dirty="0">
              <a:latin typeface="Freestyle Script" panose="030804020302050B0404" pitchFamily="66" charset="0"/>
            </a:endParaRPr>
          </a:p>
        </p:txBody>
      </p:sp>
    </p:spTree>
    <p:extLst>
      <p:ext uri="{BB962C8B-B14F-4D97-AF65-F5344CB8AC3E}">
        <p14:creationId xmlns:p14="http://schemas.microsoft.com/office/powerpoint/2010/main" val="15341907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0" presetClass="emph" presetSubtype="0" fill="hold" nodeType="clickEffect">
                                  <p:stCondLst>
                                    <p:cond delay="0"/>
                                  </p:stCondLst>
                                  <p:childTnLst>
                                    <p:animClr clrSpc="hsl" dir="cw">
                                      <p:cBhvr override="childStyle">
                                        <p:cTn id="11" dur="500" fill="hold"/>
                                        <p:tgtEl>
                                          <p:spTgt spid="3">
                                            <p:txEl>
                                              <p:pRg st="1" end="1"/>
                                            </p:txEl>
                                          </p:spTgt>
                                        </p:tgtEl>
                                        <p:attrNameLst>
                                          <p:attrName>style.color</p:attrName>
                                        </p:attrNameLst>
                                      </p:cBhvr>
                                      <p:by>
                                        <p:hsl h="0" s="12549" l="25098"/>
                                      </p:by>
                                    </p:animClr>
                                    <p:animClr clrSpc="hsl" dir="cw">
                                      <p:cBhvr>
                                        <p:cTn id="12" dur="500" fill="hold"/>
                                        <p:tgtEl>
                                          <p:spTgt spid="3">
                                            <p:txEl>
                                              <p:pRg st="1" end="1"/>
                                            </p:txEl>
                                          </p:spTgt>
                                        </p:tgtEl>
                                        <p:attrNameLst>
                                          <p:attrName>fillcolor</p:attrName>
                                        </p:attrNameLst>
                                      </p:cBhvr>
                                      <p:by>
                                        <p:hsl h="0" s="12549" l="25098"/>
                                      </p:by>
                                    </p:animClr>
                                    <p:animClr clrSpc="hsl" dir="cw">
                                      <p:cBhvr>
                                        <p:cTn id="13" dur="500" fill="hold"/>
                                        <p:tgtEl>
                                          <p:spTgt spid="3">
                                            <p:txEl>
                                              <p:pRg st="1" end="1"/>
                                            </p:txEl>
                                          </p:spTgt>
                                        </p:tgtEl>
                                        <p:attrNameLst>
                                          <p:attrName>stroke.color</p:attrName>
                                        </p:attrNameLst>
                                      </p:cBhvr>
                                      <p:by>
                                        <p:hsl h="0" s="12549" l="25098"/>
                                      </p:by>
                                    </p:animClr>
                                    <p:set>
                                      <p:cBhvr>
                                        <p:cTn id="14" dur="500" fill="hold"/>
                                        <p:tgtEl>
                                          <p:spTgt spid="3">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34" presetClass="emph" presetSubtype="0" fill="hold" nodeType="clickEffect">
                                  <p:stCondLst>
                                    <p:cond delay="0"/>
                                  </p:stCondLst>
                                  <p:iterate type="lt">
                                    <p:tmPct val="10000"/>
                                  </p:iterate>
                                  <p:childTnLst>
                                    <p:animMotion origin="layout" path="M -3.125E-6 3.33333E-6 L -3.125E-6 -0.07223 " pathEditMode="relative" rAng="0" ptsTypes="AA">
                                      <p:cBhvr>
                                        <p:cTn id="18" dur="250" accel="50000" decel="50000" autoRev="1" fill="hold">
                                          <p:stCondLst>
                                            <p:cond delay="0"/>
                                          </p:stCondLst>
                                        </p:cTn>
                                        <p:tgtEl>
                                          <p:spTgt spid="3">
                                            <p:txEl>
                                              <p:pRg st="2" end="2"/>
                                            </p:txEl>
                                          </p:spTgt>
                                        </p:tgtEl>
                                        <p:attrNameLst>
                                          <p:attrName>ppt_x</p:attrName>
                                          <p:attrName>ppt_y</p:attrName>
                                        </p:attrNameLst>
                                      </p:cBhvr>
                                      <p:rCtr x="0" y="-3611"/>
                                    </p:animMotion>
                                    <p:animRot by="1500000">
                                      <p:cBhvr>
                                        <p:cTn id="19" dur="125" fill="hold">
                                          <p:stCondLst>
                                            <p:cond delay="0"/>
                                          </p:stCondLst>
                                        </p:cTn>
                                        <p:tgtEl>
                                          <p:spTgt spid="3">
                                            <p:txEl>
                                              <p:pRg st="2" end="2"/>
                                            </p:txEl>
                                          </p:spTgt>
                                        </p:tgtEl>
                                        <p:attrNameLst>
                                          <p:attrName>r</p:attrName>
                                        </p:attrNameLst>
                                      </p:cBhvr>
                                    </p:animRot>
                                    <p:animRot by="-1500000">
                                      <p:cBhvr>
                                        <p:cTn id="20" dur="125" fill="hold">
                                          <p:stCondLst>
                                            <p:cond delay="125"/>
                                          </p:stCondLst>
                                        </p:cTn>
                                        <p:tgtEl>
                                          <p:spTgt spid="3">
                                            <p:txEl>
                                              <p:pRg st="2" end="2"/>
                                            </p:txEl>
                                          </p:spTgt>
                                        </p:tgtEl>
                                        <p:attrNameLst>
                                          <p:attrName>r</p:attrName>
                                        </p:attrNameLst>
                                      </p:cBhvr>
                                    </p:animRot>
                                    <p:animRot by="-1500000">
                                      <p:cBhvr>
                                        <p:cTn id="21" dur="125" fill="hold">
                                          <p:stCondLst>
                                            <p:cond delay="250"/>
                                          </p:stCondLst>
                                        </p:cTn>
                                        <p:tgtEl>
                                          <p:spTgt spid="3">
                                            <p:txEl>
                                              <p:pRg st="2" end="2"/>
                                            </p:txEl>
                                          </p:spTgt>
                                        </p:tgtEl>
                                        <p:attrNameLst>
                                          <p:attrName>r</p:attrName>
                                        </p:attrNameLst>
                                      </p:cBhvr>
                                    </p:animRot>
                                    <p:animRot by="1500000">
                                      <p:cBhvr>
                                        <p:cTn id="22" dur="125" fill="hold">
                                          <p:stCondLst>
                                            <p:cond delay="375"/>
                                          </p:stCondLst>
                                        </p:cTn>
                                        <p:tgtEl>
                                          <p:spTgt spid="3">
                                            <p:txEl>
                                              <p:pRg st="2" end="2"/>
                                            </p:txEl>
                                          </p:spTgt>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3">
                                            <p:txEl>
                                              <p:pRg st="3" end="3"/>
                                            </p:txEl>
                                          </p:spTgt>
                                        </p:tgtEl>
                                        <p:attrNameLst>
                                          <p:attrName>r</p:attrName>
                                        </p:attrNameLst>
                                      </p:cBhvr>
                                    </p:animRot>
                                    <p:animRot by="-240000">
                                      <p:cBhvr>
                                        <p:cTn id="27" dur="200" fill="hold">
                                          <p:stCondLst>
                                            <p:cond delay="200"/>
                                          </p:stCondLst>
                                        </p:cTn>
                                        <p:tgtEl>
                                          <p:spTgt spid="3">
                                            <p:txEl>
                                              <p:pRg st="3" end="3"/>
                                            </p:txEl>
                                          </p:spTgt>
                                        </p:tgtEl>
                                        <p:attrNameLst>
                                          <p:attrName>r</p:attrName>
                                        </p:attrNameLst>
                                      </p:cBhvr>
                                    </p:animRot>
                                    <p:animRot by="240000">
                                      <p:cBhvr>
                                        <p:cTn id="28" dur="200" fill="hold">
                                          <p:stCondLst>
                                            <p:cond delay="400"/>
                                          </p:stCondLst>
                                        </p:cTn>
                                        <p:tgtEl>
                                          <p:spTgt spid="3">
                                            <p:txEl>
                                              <p:pRg st="3" end="3"/>
                                            </p:txEl>
                                          </p:spTgt>
                                        </p:tgtEl>
                                        <p:attrNameLst>
                                          <p:attrName>r</p:attrName>
                                        </p:attrNameLst>
                                      </p:cBhvr>
                                    </p:animRot>
                                    <p:animRot by="-240000">
                                      <p:cBhvr>
                                        <p:cTn id="29" dur="200" fill="hold">
                                          <p:stCondLst>
                                            <p:cond delay="600"/>
                                          </p:stCondLst>
                                        </p:cTn>
                                        <p:tgtEl>
                                          <p:spTgt spid="3">
                                            <p:txEl>
                                              <p:pRg st="3" end="3"/>
                                            </p:txEl>
                                          </p:spTgt>
                                        </p:tgtEl>
                                        <p:attrNameLst>
                                          <p:attrName>r</p:attrName>
                                        </p:attrNameLst>
                                      </p:cBhvr>
                                    </p:animRot>
                                    <p:animRot by="120000">
                                      <p:cBhvr>
                                        <p:cTn id="30" dur="200" fill="hold">
                                          <p:stCondLst>
                                            <p:cond delay="800"/>
                                          </p:stCondLst>
                                        </p:cTn>
                                        <p:tgtEl>
                                          <p:spTgt spid="3">
                                            <p:txEl>
                                              <p:pRg st="3" end="3"/>
                                            </p:txEl>
                                          </p:spTgt>
                                        </p:tgtEl>
                                        <p:attrNameLst>
                                          <p:attrName>r</p:attrName>
                                        </p:attrNameLst>
                                      </p:cBhvr>
                                    </p:animRot>
                                  </p:childTnLst>
                                </p:cTn>
                              </p:par>
                              <p:par>
                                <p:cTn id="31" presetID="32" presetClass="emph" presetSubtype="0" fill="hold" nodeType="withEffect">
                                  <p:stCondLst>
                                    <p:cond delay="0"/>
                                  </p:stCondLst>
                                  <p:childTnLst>
                                    <p:animRot by="120000">
                                      <p:cBhvr>
                                        <p:cTn id="32" dur="100" fill="hold">
                                          <p:stCondLst>
                                            <p:cond delay="0"/>
                                          </p:stCondLst>
                                        </p:cTn>
                                        <p:tgtEl>
                                          <p:spTgt spid="3">
                                            <p:txEl>
                                              <p:pRg st="4" end="4"/>
                                            </p:txEl>
                                          </p:spTgt>
                                        </p:tgtEl>
                                        <p:attrNameLst>
                                          <p:attrName>r</p:attrName>
                                        </p:attrNameLst>
                                      </p:cBhvr>
                                    </p:animRot>
                                    <p:animRot by="-240000">
                                      <p:cBhvr>
                                        <p:cTn id="33" dur="200" fill="hold">
                                          <p:stCondLst>
                                            <p:cond delay="200"/>
                                          </p:stCondLst>
                                        </p:cTn>
                                        <p:tgtEl>
                                          <p:spTgt spid="3">
                                            <p:txEl>
                                              <p:pRg st="4" end="4"/>
                                            </p:txEl>
                                          </p:spTgt>
                                        </p:tgtEl>
                                        <p:attrNameLst>
                                          <p:attrName>r</p:attrName>
                                        </p:attrNameLst>
                                      </p:cBhvr>
                                    </p:animRot>
                                    <p:animRot by="240000">
                                      <p:cBhvr>
                                        <p:cTn id="34" dur="200" fill="hold">
                                          <p:stCondLst>
                                            <p:cond delay="400"/>
                                          </p:stCondLst>
                                        </p:cTn>
                                        <p:tgtEl>
                                          <p:spTgt spid="3">
                                            <p:txEl>
                                              <p:pRg st="4" end="4"/>
                                            </p:txEl>
                                          </p:spTgt>
                                        </p:tgtEl>
                                        <p:attrNameLst>
                                          <p:attrName>r</p:attrName>
                                        </p:attrNameLst>
                                      </p:cBhvr>
                                    </p:animRot>
                                    <p:animRot by="-240000">
                                      <p:cBhvr>
                                        <p:cTn id="35" dur="200" fill="hold">
                                          <p:stCondLst>
                                            <p:cond delay="600"/>
                                          </p:stCondLst>
                                        </p:cTn>
                                        <p:tgtEl>
                                          <p:spTgt spid="3">
                                            <p:txEl>
                                              <p:pRg st="4" end="4"/>
                                            </p:txEl>
                                          </p:spTgt>
                                        </p:tgtEl>
                                        <p:attrNameLst>
                                          <p:attrName>r</p:attrName>
                                        </p:attrNameLst>
                                      </p:cBhvr>
                                    </p:animRot>
                                    <p:animRot by="120000">
                                      <p:cBhvr>
                                        <p:cTn id="36" dur="200" fill="hold">
                                          <p:stCondLst>
                                            <p:cond delay="800"/>
                                          </p:stCondLst>
                                        </p:cTn>
                                        <p:tgtEl>
                                          <p:spTgt spid="3">
                                            <p:txEl>
                                              <p:pRg st="4" end="4"/>
                                            </p:txEl>
                                          </p:spTgt>
                                        </p:tgtEl>
                                        <p:attrNameLst>
                                          <p:attrName>r</p:attrName>
                                        </p:attrNameLst>
                                      </p:cBhvr>
                                    </p:animRot>
                                  </p:childTnLst>
                                </p:cTn>
                              </p:par>
                              <p:par>
                                <p:cTn id="37" presetID="32" presetClass="emph" presetSubtype="0" fill="hold" nodeType="withEffect">
                                  <p:stCondLst>
                                    <p:cond delay="0"/>
                                  </p:stCondLst>
                                  <p:childTnLst>
                                    <p:animRot by="120000">
                                      <p:cBhvr>
                                        <p:cTn id="38" dur="100" fill="hold">
                                          <p:stCondLst>
                                            <p:cond delay="0"/>
                                          </p:stCondLst>
                                        </p:cTn>
                                        <p:tgtEl>
                                          <p:spTgt spid="3">
                                            <p:txEl>
                                              <p:pRg st="5" end="5"/>
                                            </p:txEl>
                                          </p:spTgt>
                                        </p:tgtEl>
                                        <p:attrNameLst>
                                          <p:attrName>r</p:attrName>
                                        </p:attrNameLst>
                                      </p:cBhvr>
                                    </p:animRot>
                                    <p:animRot by="-240000">
                                      <p:cBhvr>
                                        <p:cTn id="39" dur="200" fill="hold">
                                          <p:stCondLst>
                                            <p:cond delay="200"/>
                                          </p:stCondLst>
                                        </p:cTn>
                                        <p:tgtEl>
                                          <p:spTgt spid="3">
                                            <p:txEl>
                                              <p:pRg st="5" end="5"/>
                                            </p:txEl>
                                          </p:spTgt>
                                        </p:tgtEl>
                                        <p:attrNameLst>
                                          <p:attrName>r</p:attrName>
                                        </p:attrNameLst>
                                      </p:cBhvr>
                                    </p:animRot>
                                    <p:animRot by="240000">
                                      <p:cBhvr>
                                        <p:cTn id="40" dur="200" fill="hold">
                                          <p:stCondLst>
                                            <p:cond delay="400"/>
                                          </p:stCondLst>
                                        </p:cTn>
                                        <p:tgtEl>
                                          <p:spTgt spid="3">
                                            <p:txEl>
                                              <p:pRg st="5" end="5"/>
                                            </p:txEl>
                                          </p:spTgt>
                                        </p:tgtEl>
                                        <p:attrNameLst>
                                          <p:attrName>r</p:attrName>
                                        </p:attrNameLst>
                                      </p:cBhvr>
                                    </p:animRot>
                                    <p:animRot by="-240000">
                                      <p:cBhvr>
                                        <p:cTn id="41" dur="200" fill="hold">
                                          <p:stCondLst>
                                            <p:cond delay="600"/>
                                          </p:stCondLst>
                                        </p:cTn>
                                        <p:tgtEl>
                                          <p:spTgt spid="3">
                                            <p:txEl>
                                              <p:pRg st="5" end="5"/>
                                            </p:txEl>
                                          </p:spTgt>
                                        </p:tgtEl>
                                        <p:attrNameLst>
                                          <p:attrName>r</p:attrName>
                                        </p:attrNameLst>
                                      </p:cBhvr>
                                    </p:animRot>
                                    <p:animRot by="120000">
                                      <p:cBhvr>
                                        <p:cTn id="42" dur="200" fill="hold">
                                          <p:stCondLst>
                                            <p:cond delay="800"/>
                                          </p:stCondLst>
                                        </p:cTn>
                                        <p:tgtEl>
                                          <p:spTgt spid="3">
                                            <p:txEl>
                                              <p:pRg st="5" end="5"/>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grpId="0" nodeType="clickEffect">
                                  <p:stCondLst>
                                    <p:cond delay="0"/>
                                  </p:stCondLst>
                                  <p:childTnLst>
                                    <p:anim calcmode="lin" valueType="num">
                                      <p:cBhvr additive="base">
                                        <p:cTn id="46" dur="500"/>
                                        <p:tgtEl>
                                          <p:spTgt spid="2"/>
                                        </p:tgtEl>
                                        <p:attrNameLst>
                                          <p:attrName>ppt_x</p:attrName>
                                        </p:attrNameLst>
                                      </p:cBhvr>
                                      <p:tavLst>
                                        <p:tav tm="0">
                                          <p:val>
                                            <p:strVal val="ppt_x"/>
                                          </p:val>
                                        </p:tav>
                                        <p:tav tm="100000">
                                          <p:val>
                                            <p:strVal val="ppt_x"/>
                                          </p:val>
                                        </p:tav>
                                      </p:tavLst>
                                    </p:anim>
                                    <p:anim calcmode="lin" valueType="num">
                                      <p:cBhvr additive="base">
                                        <p:cTn id="47" dur="500"/>
                                        <p:tgtEl>
                                          <p:spTgt spid="2"/>
                                        </p:tgtEl>
                                        <p:attrNameLst>
                                          <p:attrName>ppt_y</p:attrName>
                                        </p:attrNameLst>
                                      </p:cBhvr>
                                      <p:tavLst>
                                        <p:tav tm="0">
                                          <p:val>
                                            <p:strVal val="ppt_y"/>
                                          </p:val>
                                        </p:tav>
                                        <p:tav tm="100000">
                                          <p:val>
                                            <p:strVal val="1+ppt_h/2"/>
                                          </p:val>
                                        </p:tav>
                                      </p:tavLst>
                                    </p:anim>
                                    <p:set>
                                      <p:cBhvr>
                                        <p:cTn id="4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rgbClr val="002060"/>
                </a:solidFill>
                <a:latin typeface="Blackadder ITC" panose="04020505051007020D02" pitchFamily="82" charset="0"/>
              </a:rPr>
              <a:t>Mes fonction</a:t>
            </a:r>
            <a:endParaRPr lang="fr-FR" b="1" dirty="0">
              <a:solidFill>
                <a:srgbClr val="002060"/>
              </a:solidFill>
              <a:latin typeface="Blackadder ITC" panose="04020505051007020D02" pitchFamily="82" charset="0"/>
            </a:endParaRPr>
          </a:p>
        </p:txBody>
      </p:sp>
      <p:sp>
        <p:nvSpPr>
          <p:cNvPr id="3" name="Espace réservé du contenu 2"/>
          <p:cNvSpPr>
            <a:spLocks noGrp="1"/>
          </p:cNvSpPr>
          <p:nvPr>
            <p:ph idx="1"/>
          </p:nvPr>
        </p:nvSpPr>
        <p:spPr/>
        <p:txBody>
          <a:bodyPr/>
          <a:lstStyle/>
          <a:p>
            <a:pPr marL="0" indent="0">
              <a:buNone/>
            </a:pPr>
            <a:r>
              <a:rPr lang="fr-FR" dirty="0" smtClean="0">
                <a:solidFill>
                  <a:schemeClr val="accent6">
                    <a:lumMod val="50000"/>
                  </a:schemeClr>
                </a:solidFill>
                <a:latin typeface="Freestyle Script" panose="030804020302050B0404" pitchFamily="66" charset="0"/>
              </a:rPr>
              <a:t>Je fais partie de la garde </a:t>
            </a:r>
            <a:r>
              <a:rPr lang="fr-FR" b="1" dirty="0" smtClean="0">
                <a:solidFill>
                  <a:schemeClr val="accent6">
                    <a:lumMod val="75000"/>
                  </a:schemeClr>
                </a:solidFill>
                <a:latin typeface="Ruritania" panose="05020000000000000000" pitchFamily="18" charset="0"/>
              </a:rPr>
              <a:t>Absynthe</a:t>
            </a:r>
            <a:r>
              <a:rPr lang="fr-FR" dirty="0" smtClean="0">
                <a:solidFill>
                  <a:schemeClr val="accent6">
                    <a:lumMod val="50000"/>
                  </a:schemeClr>
                </a:solidFill>
                <a:latin typeface="Freestyle Script" panose="030804020302050B0404" pitchFamily="66" charset="0"/>
              </a:rPr>
              <a:t>.</a:t>
            </a:r>
          </a:p>
          <a:p>
            <a:pPr marL="0" indent="0">
              <a:buNone/>
            </a:pPr>
            <a:endParaRPr lang="fr-FR" dirty="0" smtClean="0">
              <a:solidFill>
                <a:schemeClr val="accent6">
                  <a:lumMod val="50000"/>
                </a:schemeClr>
              </a:solidFill>
              <a:latin typeface="Freestyle Script" panose="030804020302050B0404" pitchFamily="66" charset="0"/>
            </a:endParaRPr>
          </a:p>
          <a:p>
            <a:pPr marL="0" indent="0">
              <a:buNone/>
            </a:pPr>
            <a:r>
              <a:rPr lang="fr-FR" dirty="0" smtClean="0">
                <a:solidFill>
                  <a:schemeClr val="accent6">
                    <a:lumMod val="50000"/>
                  </a:schemeClr>
                </a:solidFill>
                <a:latin typeface="Freestyle Script" panose="030804020302050B0404" pitchFamily="66" charset="0"/>
              </a:rPr>
              <a:t>Je suis une  </a:t>
            </a:r>
            <a:r>
              <a:rPr lang="fr-FR" b="1" dirty="0" smtClean="0">
                <a:solidFill>
                  <a:schemeClr val="accent6">
                    <a:lumMod val="75000"/>
                  </a:schemeClr>
                </a:solidFill>
                <a:latin typeface="Ruritania" panose="05020000000000000000" pitchFamily="18" charset="0"/>
              </a:rPr>
              <a:t>Incantatrice de Catastrophe</a:t>
            </a:r>
            <a:r>
              <a:rPr lang="fr-FR" dirty="0" smtClean="0">
                <a:solidFill>
                  <a:schemeClr val="accent6">
                    <a:lumMod val="50000"/>
                  </a:schemeClr>
                </a:solidFill>
                <a:latin typeface="Freestyle Script" panose="030804020302050B0404" pitchFamily="66" charset="0"/>
              </a:rPr>
              <a:t>.</a:t>
            </a:r>
          </a:p>
          <a:p>
            <a:pPr marL="0" indent="0">
              <a:buNone/>
            </a:pPr>
            <a:endParaRPr lang="fr-FR" dirty="0" smtClean="0">
              <a:solidFill>
                <a:schemeClr val="accent6">
                  <a:lumMod val="50000"/>
                </a:schemeClr>
              </a:solidFill>
              <a:latin typeface="Freestyle Script" panose="030804020302050B0404" pitchFamily="66" charset="0"/>
            </a:endParaRPr>
          </a:p>
          <a:p>
            <a:pPr marL="0" indent="0">
              <a:buNone/>
            </a:pPr>
            <a:r>
              <a:rPr lang="fr-FR" dirty="0" smtClean="0">
                <a:solidFill>
                  <a:schemeClr val="accent6">
                    <a:lumMod val="50000"/>
                  </a:schemeClr>
                </a:solidFill>
                <a:latin typeface="Freestyle Script" panose="030804020302050B0404" pitchFamily="66" charset="0"/>
              </a:rPr>
              <a:t>Et une </a:t>
            </a:r>
            <a:r>
              <a:rPr lang="fr-FR" b="1" dirty="0" smtClean="0">
                <a:solidFill>
                  <a:schemeClr val="accent6">
                    <a:lumMod val="75000"/>
                  </a:schemeClr>
                </a:solidFill>
                <a:latin typeface="Ruritania" panose="05020000000000000000" pitchFamily="18" charset="0"/>
              </a:rPr>
              <a:t>Dompteuse de Fauve</a:t>
            </a:r>
            <a:r>
              <a:rPr lang="fr-FR" dirty="0" smtClean="0">
                <a:solidFill>
                  <a:schemeClr val="accent6">
                    <a:lumMod val="50000"/>
                  </a:schemeClr>
                </a:solidFill>
                <a:latin typeface="Freestyle Script" panose="030804020302050B0404" pitchFamily="66" charset="0"/>
              </a:rPr>
              <a:t>. </a:t>
            </a:r>
            <a:endParaRPr lang="fr-FR" dirty="0">
              <a:solidFill>
                <a:schemeClr val="accent6">
                  <a:lumMod val="50000"/>
                </a:schemeClr>
              </a:solidFill>
              <a:latin typeface="Freestyle Script" panose="030804020302050B0404" pitchFamily="66" charset="0"/>
            </a:endParaRPr>
          </a:p>
          <a:p>
            <a:pPr marL="0" indent="0">
              <a:buNone/>
            </a:pPr>
            <a:r>
              <a:rPr lang="fr-FR" dirty="0" smtClean="0">
                <a:solidFill>
                  <a:schemeClr val="accent6">
                    <a:lumMod val="50000"/>
                  </a:schemeClr>
                </a:solidFill>
                <a:latin typeface="Freestyle Script" panose="030804020302050B0404" pitchFamily="66" charset="0"/>
              </a:rPr>
              <a:t>             </a:t>
            </a:r>
            <a:endParaRPr lang="fr-FR" dirty="0">
              <a:solidFill>
                <a:schemeClr val="accent6">
                  <a:lumMod val="50000"/>
                </a:schemeClr>
              </a:solidFill>
              <a:latin typeface="Freestyle Script" panose="030804020302050B0404" pitchFamily="66" charset="0"/>
            </a:endParaRPr>
          </a:p>
        </p:txBody>
      </p:sp>
      <p:pic>
        <p:nvPicPr>
          <p:cNvPr id="1030" name="Picture 6" descr="http://www.eldarya.com/static/img/guild_mini_absynth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3563" y="1575359"/>
            <a:ext cx="704850" cy="809626"/>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descr="http://zupimages.net/up/15/26/pp6j.png">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7146" y="2652583"/>
            <a:ext cx="814722" cy="805765"/>
          </a:xfrm>
          <a:prstGeom prst="rect">
            <a:avLst/>
          </a:prstGeom>
          <a:noFill/>
          <a:ln>
            <a:noFill/>
          </a:ln>
        </p:spPr>
      </p:pic>
      <p:pic>
        <p:nvPicPr>
          <p:cNvPr id="8" name="Image 7" descr="http://img15.hostingpics.net/pics/717083BLASONDOMPTEUSEByMaylhine.png">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23007" y="3646252"/>
            <a:ext cx="855406" cy="710084"/>
          </a:xfrm>
          <a:prstGeom prst="rect">
            <a:avLst/>
          </a:prstGeom>
          <a:noFill/>
          <a:ln>
            <a:noFill/>
          </a:ln>
        </p:spPr>
      </p:pic>
    </p:spTree>
    <p:extLst>
      <p:ext uri="{BB962C8B-B14F-4D97-AF65-F5344CB8AC3E}">
        <p14:creationId xmlns:p14="http://schemas.microsoft.com/office/powerpoint/2010/main" val="7821762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 calcmode="lin" valueType="num">
                                      <p:cBhvr additive="base">
                                        <p:cTn id="19" dur="500" fill="hold"/>
                                        <p:tgtEl>
                                          <p:spTgt spid="1030"/>
                                        </p:tgtEl>
                                        <p:attrNameLst>
                                          <p:attrName>ppt_x</p:attrName>
                                        </p:attrNameLst>
                                      </p:cBhvr>
                                      <p:tavLst>
                                        <p:tav tm="0">
                                          <p:val>
                                            <p:strVal val="#ppt_x"/>
                                          </p:val>
                                        </p:tav>
                                        <p:tav tm="100000">
                                          <p:val>
                                            <p:strVal val="#ppt_x"/>
                                          </p:val>
                                        </p:tav>
                                      </p:tavLst>
                                    </p:anim>
                                    <p:anim calcmode="lin" valueType="num">
                                      <p:cBhvr additive="base">
                                        <p:cTn id="20"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rgbClr val="002060"/>
                </a:solidFill>
                <a:latin typeface="Blackadder ITC" panose="04020505051007020D02" pitchFamily="82" charset="0"/>
              </a:rPr>
              <a:t>Mes magies et mon signe :</a:t>
            </a:r>
            <a:endParaRPr lang="fr-FR" b="1" dirty="0">
              <a:solidFill>
                <a:srgbClr val="002060"/>
              </a:solidFill>
              <a:latin typeface="Blackadder ITC" panose="04020505051007020D02" pitchFamily="82" charset="0"/>
            </a:endParaRPr>
          </a:p>
        </p:txBody>
      </p:sp>
      <p:sp>
        <p:nvSpPr>
          <p:cNvPr id="3" name="Espace réservé du contenu 2"/>
          <p:cNvSpPr>
            <a:spLocks noGrp="1"/>
          </p:cNvSpPr>
          <p:nvPr>
            <p:ph idx="1"/>
          </p:nvPr>
        </p:nvSpPr>
        <p:spPr/>
        <p:txBody>
          <a:bodyPr/>
          <a:lstStyle/>
          <a:p>
            <a:pPr marL="0" indent="0" algn="ctr">
              <a:buNone/>
            </a:pPr>
            <a:r>
              <a:rPr lang="fr-FR" dirty="0" smtClean="0">
                <a:solidFill>
                  <a:schemeClr val="accent6">
                    <a:lumMod val="50000"/>
                  </a:schemeClr>
                </a:solidFill>
                <a:latin typeface="Freestyle Script" panose="030804020302050B0404" pitchFamily="66" charset="0"/>
              </a:rPr>
              <a:t>Mes magies sont la </a:t>
            </a:r>
            <a:r>
              <a:rPr lang="fr-FR" b="1" dirty="0" smtClean="0">
                <a:solidFill>
                  <a:schemeClr val="accent6">
                    <a:lumMod val="75000"/>
                  </a:schemeClr>
                </a:solidFill>
                <a:latin typeface="Ruritania" panose="05020000000000000000" pitchFamily="18" charset="0"/>
              </a:rPr>
              <a:t>Magie Emeraude </a:t>
            </a:r>
            <a:r>
              <a:rPr lang="fr-FR" dirty="0" smtClean="0">
                <a:solidFill>
                  <a:schemeClr val="accent6">
                    <a:lumMod val="50000"/>
                  </a:schemeClr>
                </a:solidFill>
                <a:latin typeface="Freestyle Script" panose="030804020302050B0404" pitchFamily="66" charset="0"/>
              </a:rPr>
              <a:t>et la </a:t>
            </a:r>
            <a:r>
              <a:rPr lang="fr-FR" b="1" dirty="0" smtClean="0">
                <a:solidFill>
                  <a:schemeClr val="accent6">
                    <a:lumMod val="75000"/>
                  </a:schemeClr>
                </a:solidFill>
                <a:latin typeface="Ruritania" panose="05020000000000000000" pitchFamily="18" charset="0"/>
              </a:rPr>
              <a:t>Magie Saphir</a:t>
            </a:r>
            <a:r>
              <a:rPr lang="fr-FR" dirty="0" smtClean="0">
                <a:solidFill>
                  <a:schemeClr val="accent6">
                    <a:lumMod val="50000"/>
                  </a:schemeClr>
                </a:solidFill>
                <a:latin typeface="Freestyle Script" panose="030804020302050B0404" pitchFamily="66" charset="0"/>
              </a:rPr>
              <a:t>.</a:t>
            </a:r>
          </a:p>
          <a:p>
            <a:pPr marL="0" indent="0" algn="ctr">
              <a:buNone/>
            </a:pPr>
            <a:endParaRPr lang="fr-FR" dirty="0">
              <a:solidFill>
                <a:schemeClr val="accent6">
                  <a:lumMod val="50000"/>
                </a:schemeClr>
              </a:solidFill>
              <a:latin typeface="Freestyle Script" panose="030804020302050B0404" pitchFamily="66" charset="0"/>
            </a:endParaRPr>
          </a:p>
          <a:p>
            <a:pPr marL="0" indent="0" algn="ctr">
              <a:buNone/>
            </a:pPr>
            <a:r>
              <a:rPr lang="fr-FR" dirty="0" smtClean="0">
                <a:solidFill>
                  <a:schemeClr val="accent6">
                    <a:lumMod val="50000"/>
                  </a:schemeClr>
                </a:solidFill>
                <a:latin typeface="Freestyle Script" panose="030804020302050B0404" pitchFamily="66" charset="0"/>
              </a:rPr>
              <a:t>Je suis une </a:t>
            </a:r>
            <a:r>
              <a:rPr lang="fr-FR" b="1" dirty="0" smtClean="0">
                <a:solidFill>
                  <a:schemeClr val="accent6">
                    <a:lumMod val="75000"/>
                  </a:schemeClr>
                </a:solidFill>
                <a:latin typeface="Ruritania" panose="05020000000000000000" pitchFamily="18" charset="0"/>
              </a:rPr>
              <a:t>Nymphe Opaline</a:t>
            </a:r>
            <a:r>
              <a:rPr lang="fr-FR" dirty="0" smtClean="0">
                <a:solidFill>
                  <a:schemeClr val="accent6">
                    <a:lumMod val="50000"/>
                  </a:schemeClr>
                </a:solidFill>
                <a:latin typeface="Freestyle Script" panose="030804020302050B0404" pitchFamily="66" charset="0"/>
              </a:rPr>
              <a:t>.</a:t>
            </a:r>
          </a:p>
        </p:txBody>
      </p:sp>
    </p:spTree>
    <p:extLst>
      <p:ext uri="{BB962C8B-B14F-4D97-AF65-F5344CB8AC3E}">
        <p14:creationId xmlns:p14="http://schemas.microsoft.com/office/powerpoint/2010/main" val="15719372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rgbClr val="002060"/>
                </a:solidFill>
                <a:latin typeface="Blackadder ITC" panose="04020505051007020D02" pitchFamily="82" charset="0"/>
              </a:rPr>
              <a:t>Ce qui donne finalement :</a:t>
            </a:r>
            <a:endParaRPr lang="fr-FR" b="1" dirty="0">
              <a:solidFill>
                <a:srgbClr val="002060"/>
              </a:solidFill>
              <a:latin typeface="Blackadder ITC" panose="04020505051007020D02" pitchFamily="82" charset="0"/>
            </a:endParaRPr>
          </a:p>
        </p:txBody>
      </p:sp>
      <p:pic>
        <p:nvPicPr>
          <p:cNvPr id="4" name="Espace réservé du contenu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71568" y="2314833"/>
            <a:ext cx="5404022" cy="3080952"/>
          </a:xfrm>
          <a:prstGeom prst="rect">
            <a:avLst/>
          </a:prstGeom>
        </p:spPr>
      </p:pic>
    </p:spTree>
    <p:extLst>
      <p:ext uri="{BB962C8B-B14F-4D97-AF65-F5344CB8AC3E}">
        <p14:creationId xmlns:p14="http://schemas.microsoft.com/office/powerpoint/2010/main" val="10598105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0"/>
            <a:ext cx="12192000" cy="6858000"/>
          </a:xfrm>
        </p:spPr>
        <p:txBody>
          <a:bodyPr>
            <a:normAutofit/>
          </a:bodyPr>
          <a:lstStyle/>
          <a:p>
            <a:pPr algn="ctr"/>
            <a:r>
              <a:rPr lang="fr-FR" sz="23900" dirty="0" smtClean="0">
                <a:solidFill>
                  <a:schemeClr val="accent6">
                    <a:lumMod val="50000"/>
                  </a:schemeClr>
                </a:solidFill>
                <a:latin typeface="FLOWER" pitchFamily="2" charset="0"/>
              </a:rPr>
              <a:t>MERCI !</a:t>
            </a:r>
            <a:endParaRPr lang="fr-FR" sz="23900" dirty="0">
              <a:solidFill>
                <a:schemeClr val="accent6">
                  <a:lumMod val="50000"/>
                </a:schemeClr>
              </a:solidFill>
              <a:latin typeface="FLOWER" pitchFamily="2" charset="0"/>
            </a:endParaRPr>
          </a:p>
        </p:txBody>
      </p:sp>
    </p:spTree>
    <p:extLst>
      <p:ext uri="{BB962C8B-B14F-4D97-AF65-F5344CB8AC3E}">
        <p14:creationId xmlns:p14="http://schemas.microsoft.com/office/powerpoint/2010/main" val="33480673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103</Words>
  <Application>Microsoft Office PowerPoint</Application>
  <PresentationFormat>Grand écran</PresentationFormat>
  <Paragraphs>50</Paragraphs>
  <Slides>8</Slides>
  <Notes>0</Notes>
  <HiddenSlides>0</HiddenSlides>
  <MMClips>1</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8</vt:i4>
      </vt:variant>
    </vt:vector>
  </HeadingPairs>
  <TitlesOfParts>
    <vt:vector size="17" baseType="lpstr">
      <vt:lpstr>Arial</vt:lpstr>
      <vt:lpstr>Blackadder ITC</vt:lpstr>
      <vt:lpstr>Calibri</vt:lpstr>
      <vt:lpstr>Calibri Light</vt:lpstr>
      <vt:lpstr>Comic Sans MS</vt:lpstr>
      <vt:lpstr>FLOWER</vt:lpstr>
      <vt:lpstr>Freestyle Script</vt:lpstr>
      <vt:lpstr>Ruritania</vt:lpstr>
      <vt:lpstr>Thème Office</vt:lpstr>
      <vt:lpstr>Nihal88</vt:lpstr>
      <vt:lpstr>Et moi pas sur Eldarya ?1</vt:lpstr>
      <vt:lpstr>Et moi pas sur Eldarya ?2</vt:lpstr>
      <vt:lpstr>Mon dictionnaire de folle :</vt:lpstr>
      <vt:lpstr>Mes fonction</vt:lpstr>
      <vt:lpstr>Mes magies et mon signe :</vt:lpstr>
      <vt:lpstr>Ce qui donne finalement :</vt:lpstr>
      <vt:lpstr>MERCI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Nihal88</dc:title>
  <dc:creator>ADELE</dc:creator>
  <cp:lastModifiedBy>ADELE</cp:lastModifiedBy>
  <cp:revision>12</cp:revision>
  <dcterms:created xsi:type="dcterms:W3CDTF">2016-04-27T13:03:56Z</dcterms:created>
  <dcterms:modified xsi:type="dcterms:W3CDTF">2016-04-27T14:25:20Z</dcterms:modified>
</cp:coreProperties>
</file>