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handoutMasterIdLst>
    <p:handoutMasterId r:id="rId19"/>
  </p:handoutMasterIdLst>
  <p:sldIdLst>
    <p:sldId id="286" r:id="rId2"/>
    <p:sldId id="292" r:id="rId3"/>
    <p:sldId id="324" r:id="rId4"/>
    <p:sldId id="426" r:id="rId5"/>
    <p:sldId id="410" r:id="rId6"/>
    <p:sldId id="411" r:id="rId7"/>
    <p:sldId id="412" r:id="rId8"/>
    <p:sldId id="314" r:id="rId9"/>
    <p:sldId id="427" r:id="rId10"/>
    <p:sldId id="428" r:id="rId11"/>
    <p:sldId id="432" r:id="rId12"/>
    <p:sldId id="433" r:id="rId13"/>
    <p:sldId id="434" r:id="rId14"/>
    <p:sldId id="338" r:id="rId15"/>
    <p:sldId id="296" r:id="rId16"/>
    <p:sldId id="340" r:id="rId17"/>
  </p:sldIdLst>
  <p:sldSz cx="9144000" cy="6858000" type="screen4x3"/>
  <p:notesSz cx="6761163" cy="9942513"/>
  <p:custDataLst>
    <p:tags r:id="rId20"/>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3300"/>
    <a:srgbClr val="6600FF"/>
    <a:srgbClr val="009999"/>
    <a:srgbClr val="FF6633"/>
    <a:srgbClr val="99CCFF"/>
    <a:srgbClr val="FF9966"/>
    <a:srgbClr val="9900FF"/>
    <a:srgbClr val="FF66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aximized">
    <p:restoredLeft sz="18150" autoAdjust="0"/>
    <p:restoredTop sz="99283" autoAdjust="0"/>
  </p:normalViewPr>
  <p:slideViewPr>
    <p:cSldViewPr>
      <p:cViewPr>
        <p:scale>
          <a:sx n="80" d="100"/>
          <a:sy n="80" d="100"/>
        </p:scale>
        <p:origin x="-533" y="586"/>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0" y="0"/>
            <a:ext cx="2928996" cy="496013"/>
          </a:xfrm>
          <a:prstGeom prst="rect">
            <a:avLst/>
          </a:prstGeom>
          <a:noFill/>
          <a:ln w="9525">
            <a:noFill/>
            <a:miter lim="800000"/>
            <a:headEnd/>
            <a:tailEnd/>
          </a:ln>
          <a:effectLst/>
        </p:spPr>
        <p:txBody>
          <a:bodyPr vert="horz" wrap="square" lIns="91065" tIns="45532" rIns="91065" bIns="45532" numCol="1" anchor="t" anchorCtr="0" compatLnSpc="1">
            <a:prstTxWarp prst="textNoShape">
              <a:avLst/>
            </a:prstTxWarp>
          </a:bodyPr>
          <a:lstStyle>
            <a:lvl1pPr eaLnBrk="1" hangingPunct="1">
              <a:defRPr kumimoji="1" sz="1200">
                <a:latin typeface="Times New Roman" pitchFamily="18" charset="0"/>
              </a:defRPr>
            </a:lvl1pPr>
          </a:lstStyle>
          <a:p>
            <a:pPr>
              <a:defRPr/>
            </a:pPr>
            <a:endParaRPr lang="fr-FR"/>
          </a:p>
        </p:txBody>
      </p:sp>
      <p:sp>
        <p:nvSpPr>
          <p:cNvPr id="39939" name="Rectangle 3"/>
          <p:cNvSpPr>
            <a:spLocks noGrp="1" noChangeArrowheads="1"/>
          </p:cNvSpPr>
          <p:nvPr>
            <p:ph type="dt" sz="quarter" idx="1"/>
          </p:nvPr>
        </p:nvSpPr>
        <p:spPr bwMode="auto">
          <a:xfrm>
            <a:off x="3830589" y="0"/>
            <a:ext cx="2928996" cy="496013"/>
          </a:xfrm>
          <a:prstGeom prst="rect">
            <a:avLst/>
          </a:prstGeom>
          <a:noFill/>
          <a:ln w="9525">
            <a:noFill/>
            <a:miter lim="800000"/>
            <a:headEnd/>
            <a:tailEnd/>
          </a:ln>
          <a:effectLst/>
        </p:spPr>
        <p:txBody>
          <a:bodyPr vert="horz" wrap="square" lIns="91065" tIns="45532" rIns="91065" bIns="45532" numCol="1" anchor="t" anchorCtr="0" compatLnSpc="1">
            <a:prstTxWarp prst="textNoShape">
              <a:avLst/>
            </a:prstTxWarp>
          </a:bodyPr>
          <a:lstStyle>
            <a:lvl1pPr algn="r" eaLnBrk="1" hangingPunct="1">
              <a:defRPr kumimoji="1" sz="1200">
                <a:latin typeface="Times New Roman" pitchFamily="18" charset="0"/>
              </a:defRPr>
            </a:lvl1pPr>
          </a:lstStyle>
          <a:p>
            <a:pPr>
              <a:defRPr/>
            </a:pPr>
            <a:endParaRPr lang="fr-FR"/>
          </a:p>
        </p:txBody>
      </p:sp>
      <p:sp>
        <p:nvSpPr>
          <p:cNvPr id="39940" name="Rectangle 4"/>
          <p:cNvSpPr>
            <a:spLocks noGrp="1" noChangeArrowheads="1"/>
          </p:cNvSpPr>
          <p:nvPr>
            <p:ph type="ftr" sz="quarter" idx="2"/>
          </p:nvPr>
        </p:nvSpPr>
        <p:spPr bwMode="auto">
          <a:xfrm>
            <a:off x="0" y="9444911"/>
            <a:ext cx="2928996" cy="496013"/>
          </a:xfrm>
          <a:prstGeom prst="rect">
            <a:avLst/>
          </a:prstGeom>
          <a:noFill/>
          <a:ln w="9525">
            <a:noFill/>
            <a:miter lim="800000"/>
            <a:headEnd/>
            <a:tailEnd/>
          </a:ln>
          <a:effectLst/>
        </p:spPr>
        <p:txBody>
          <a:bodyPr vert="horz" wrap="square" lIns="91065" tIns="45532" rIns="91065" bIns="45532" numCol="1" anchor="b" anchorCtr="0" compatLnSpc="1">
            <a:prstTxWarp prst="textNoShape">
              <a:avLst/>
            </a:prstTxWarp>
          </a:bodyPr>
          <a:lstStyle>
            <a:lvl1pPr eaLnBrk="1" hangingPunct="1">
              <a:defRPr kumimoji="1" sz="1200">
                <a:latin typeface="Times New Roman" pitchFamily="18" charset="0"/>
              </a:defRPr>
            </a:lvl1pPr>
          </a:lstStyle>
          <a:p>
            <a:pPr>
              <a:defRPr/>
            </a:pPr>
            <a:endParaRPr lang="fr-FR"/>
          </a:p>
        </p:txBody>
      </p:sp>
      <p:sp>
        <p:nvSpPr>
          <p:cNvPr id="39941" name="Rectangle 5"/>
          <p:cNvSpPr>
            <a:spLocks noGrp="1" noChangeArrowheads="1"/>
          </p:cNvSpPr>
          <p:nvPr>
            <p:ph type="sldNum" sz="quarter" idx="3"/>
          </p:nvPr>
        </p:nvSpPr>
        <p:spPr bwMode="auto">
          <a:xfrm>
            <a:off x="3830589" y="9444911"/>
            <a:ext cx="2928996" cy="496013"/>
          </a:xfrm>
          <a:prstGeom prst="rect">
            <a:avLst/>
          </a:prstGeom>
          <a:noFill/>
          <a:ln w="9525">
            <a:noFill/>
            <a:miter lim="800000"/>
            <a:headEnd/>
            <a:tailEnd/>
          </a:ln>
          <a:effectLst/>
        </p:spPr>
        <p:txBody>
          <a:bodyPr vert="horz" wrap="square" lIns="91065" tIns="45532" rIns="91065" bIns="45532" numCol="1" anchor="b" anchorCtr="0" compatLnSpc="1">
            <a:prstTxWarp prst="textNoShape">
              <a:avLst/>
            </a:prstTxWarp>
          </a:bodyPr>
          <a:lstStyle>
            <a:lvl1pPr algn="r" eaLnBrk="1" hangingPunct="1">
              <a:defRPr kumimoji="1" sz="1200">
                <a:latin typeface="Times New Roman" pitchFamily="18" charset="0"/>
              </a:defRPr>
            </a:lvl1pPr>
          </a:lstStyle>
          <a:p>
            <a:pPr>
              <a:defRPr/>
            </a:pPr>
            <a:fld id="{BBD89675-40B3-40B9-901C-1233022ECDF2}" type="slidenum">
              <a:rPr lang="fr-FR"/>
              <a:pPr>
                <a:defRPr/>
              </a:pPr>
              <a:t>‹N°›</a:t>
            </a:fld>
            <a:endParaRPr lang="fr-FR" dirty="0"/>
          </a:p>
        </p:txBody>
      </p:sp>
    </p:spTree>
    <p:extLst>
      <p:ext uri="{BB962C8B-B14F-4D97-AF65-F5344CB8AC3E}">
        <p14:creationId xmlns:p14="http://schemas.microsoft.com/office/powerpoint/2010/main" xmlns="" val="28677399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hdr" sz="quarter"/>
          </p:nvPr>
        </p:nvSpPr>
        <p:spPr bwMode="auto">
          <a:xfrm>
            <a:off x="0" y="0"/>
            <a:ext cx="2928996" cy="496013"/>
          </a:xfrm>
          <a:prstGeom prst="rect">
            <a:avLst/>
          </a:prstGeom>
          <a:noFill/>
          <a:ln w="9525">
            <a:noFill/>
            <a:miter lim="800000"/>
            <a:headEnd/>
            <a:tailEnd/>
          </a:ln>
          <a:effectLst/>
        </p:spPr>
        <p:txBody>
          <a:bodyPr vert="horz" wrap="square" lIns="91065" tIns="45532" rIns="91065" bIns="45532" numCol="1" anchor="ctr" anchorCtr="0" compatLnSpc="1">
            <a:prstTxWarp prst="textNoShape">
              <a:avLst/>
            </a:prstTxWarp>
          </a:bodyPr>
          <a:lstStyle>
            <a:lvl1pPr>
              <a:defRPr sz="1200">
                <a:latin typeface="Times New Roman" pitchFamily="18" charset="0"/>
              </a:defRPr>
            </a:lvl1pPr>
          </a:lstStyle>
          <a:p>
            <a:pPr>
              <a:defRPr/>
            </a:pPr>
            <a:endParaRPr lang="fr-FR"/>
          </a:p>
        </p:txBody>
      </p:sp>
      <p:sp>
        <p:nvSpPr>
          <p:cNvPr id="1027" name="Rectangle 3"/>
          <p:cNvSpPr>
            <a:spLocks noGrp="1" noChangeArrowheads="1"/>
          </p:cNvSpPr>
          <p:nvPr>
            <p:ph type="dt" idx="1"/>
          </p:nvPr>
        </p:nvSpPr>
        <p:spPr bwMode="auto">
          <a:xfrm>
            <a:off x="3832168" y="0"/>
            <a:ext cx="2928995" cy="496013"/>
          </a:xfrm>
          <a:prstGeom prst="rect">
            <a:avLst/>
          </a:prstGeom>
          <a:noFill/>
          <a:ln w="9525">
            <a:noFill/>
            <a:miter lim="800000"/>
            <a:headEnd/>
            <a:tailEnd/>
          </a:ln>
          <a:effectLst/>
        </p:spPr>
        <p:txBody>
          <a:bodyPr vert="horz" wrap="none" lIns="91065" tIns="45532" rIns="91065" bIns="45532" numCol="1" anchor="ctr" anchorCtr="0" compatLnSpc="1">
            <a:prstTxWarp prst="textNoShape">
              <a:avLst/>
            </a:prstTxWarp>
          </a:bodyPr>
          <a:lstStyle>
            <a:lvl1pPr algn="r">
              <a:defRPr sz="1200">
                <a:latin typeface="Times New Roman" pitchFamily="18" charset="0"/>
              </a:defRPr>
            </a:lvl1pPr>
          </a:lstStyle>
          <a:p>
            <a:pPr>
              <a:defRPr/>
            </a:pPr>
            <a:endParaRPr lang="fr-FR"/>
          </a:p>
        </p:txBody>
      </p:sp>
      <p:sp>
        <p:nvSpPr>
          <p:cNvPr id="25604" name="Rectangle 4"/>
          <p:cNvSpPr>
            <a:spLocks noGrp="1" noRot="1" noChangeAspect="1" noChangeArrowheads="1" noTextEdit="1"/>
          </p:cNvSpPr>
          <p:nvPr>
            <p:ph type="sldImg" idx="2"/>
          </p:nvPr>
        </p:nvSpPr>
        <p:spPr bwMode="auto">
          <a:xfrm>
            <a:off x="895350" y="746125"/>
            <a:ext cx="4972050" cy="3729038"/>
          </a:xfrm>
          <a:prstGeom prst="rect">
            <a:avLst/>
          </a:prstGeom>
          <a:noFill/>
          <a:ln w="9525">
            <a:solidFill>
              <a:srgbClr val="000000"/>
            </a:solidFill>
            <a:miter lim="800000"/>
            <a:headEnd/>
            <a:tailEnd/>
          </a:ln>
        </p:spPr>
      </p:sp>
      <p:sp>
        <p:nvSpPr>
          <p:cNvPr id="1029" name="Rectangle 5"/>
          <p:cNvSpPr>
            <a:spLocks noGrp="1" noChangeArrowheads="1"/>
          </p:cNvSpPr>
          <p:nvPr>
            <p:ph type="body" sz="quarter" idx="3"/>
          </p:nvPr>
        </p:nvSpPr>
        <p:spPr bwMode="auto">
          <a:xfrm>
            <a:off x="901594" y="4723251"/>
            <a:ext cx="4957976" cy="4473654"/>
          </a:xfrm>
          <a:prstGeom prst="rect">
            <a:avLst/>
          </a:prstGeom>
          <a:noFill/>
          <a:ln w="9525">
            <a:noFill/>
            <a:miter lim="800000"/>
            <a:headEnd/>
            <a:tailEnd/>
          </a:ln>
          <a:effectLst/>
        </p:spPr>
        <p:txBody>
          <a:bodyPr vert="horz" wrap="square" lIns="91065" tIns="45532" rIns="91065" bIns="45532" numCol="1" anchor="t" anchorCtr="0" compatLnSpc="1">
            <a:prstTxWarp prst="textNoShape">
              <a:avLst/>
            </a:prstTxWarp>
          </a:bodyPr>
          <a:lstStyle/>
          <a:p>
            <a:pPr lvl="0"/>
            <a:r>
              <a:rPr lang="fr-FR" noProof="0" smtClean="0"/>
              <a:t>Cliquez pour modifier les styles de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1030" name="Rectangle 6"/>
          <p:cNvSpPr>
            <a:spLocks noGrp="1" noChangeArrowheads="1"/>
          </p:cNvSpPr>
          <p:nvPr>
            <p:ph type="ftr" sz="quarter" idx="4"/>
          </p:nvPr>
        </p:nvSpPr>
        <p:spPr bwMode="auto">
          <a:xfrm>
            <a:off x="0" y="9446500"/>
            <a:ext cx="2928996" cy="496013"/>
          </a:xfrm>
          <a:prstGeom prst="rect">
            <a:avLst/>
          </a:prstGeom>
          <a:noFill/>
          <a:ln w="9525">
            <a:noFill/>
            <a:miter lim="800000"/>
            <a:headEnd/>
            <a:tailEnd/>
          </a:ln>
          <a:effectLst/>
        </p:spPr>
        <p:txBody>
          <a:bodyPr vert="horz" wrap="square" lIns="91065" tIns="45532" rIns="91065" bIns="45532" numCol="1" anchor="b" anchorCtr="0" compatLnSpc="1">
            <a:prstTxWarp prst="textNoShape">
              <a:avLst/>
            </a:prstTxWarp>
          </a:bodyPr>
          <a:lstStyle>
            <a:lvl1pPr>
              <a:defRPr sz="1200">
                <a:latin typeface="Times New Roman" pitchFamily="18" charset="0"/>
              </a:defRPr>
            </a:lvl1pPr>
          </a:lstStyle>
          <a:p>
            <a:pPr>
              <a:defRPr/>
            </a:pPr>
            <a:endParaRPr lang="fr-FR"/>
          </a:p>
        </p:txBody>
      </p:sp>
      <p:sp>
        <p:nvSpPr>
          <p:cNvPr id="1031" name="Rectangle 7"/>
          <p:cNvSpPr>
            <a:spLocks noGrp="1" noChangeArrowheads="1"/>
          </p:cNvSpPr>
          <p:nvPr>
            <p:ph type="sldNum" sz="quarter" idx="5"/>
          </p:nvPr>
        </p:nvSpPr>
        <p:spPr bwMode="auto">
          <a:xfrm>
            <a:off x="3832168" y="9446500"/>
            <a:ext cx="2928995" cy="496013"/>
          </a:xfrm>
          <a:prstGeom prst="rect">
            <a:avLst/>
          </a:prstGeom>
          <a:noFill/>
          <a:ln w="9525">
            <a:noFill/>
            <a:miter lim="800000"/>
            <a:headEnd/>
            <a:tailEnd/>
          </a:ln>
          <a:effectLst/>
        </p:spPr>
        <p:txBody>
          <a:bodyPr vert="horz" wrap="none" lIns="91065" tIns="45532" rIns="91065" bIns="45532" numCol="1" anchor="b" anchorCtr="0" compatLnSpc="1">
            <a:prstTxWarp prst="textNoShape">
              <a:avLst/>
            </a:prstTxWarp>
          </a:bodyPr>
          <a:lstStyle>
            <a:lvl1pPr algn="r">
              <a:defRPr sz="1200">
                <a:latin typeface="Times New Roman" pitchFamily="18" charset="0"/>
              </a:defRPr>
            </a:lvl1pPr>
          </a:lstStyle>
          <a:p>
            <a:pPr>
              <a:defRPr/>
            </a:pPr>
            <a:fld id="{081AD6A8-CC0B-4040-BA56-B28B7EE34CD2}" type="slidenum">
              <a:rPr lang="fr-FR"/>
              <a:pPr>
                <a:defRPr/>
              </a:pPr>
              <a:t>‹N°›</a:t>
            </a:fld>
            <a:endParaRPr lang="fr-FR" dirty="0"/>
          </a:p>
        </p:txBody>
      </p:sp>
    </p:spTree>
    <p:extLst>
      <p:ext uri="{BB962C8B-B14F-4D97-AF65-F5344CB8AC3E}">
        <p14:creationId xmlns:p14="http://schemas.microsoft.com/office/powerpoint/2010/main" xmlns="" val="341481288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4670425"/>
            <a:chOff x="0" y="0"/>
            <a:chExt cx="5760" cy="4320"/>
          </a:xfrm>
        </p:grpSpPr>
        <p:sp>
          <p:nvSpPr>
            <p:cNvPr id="5"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defRPr/>
              </a:pPr>
              <a:endParaRPr lang="fr-FR" sz="2400" dirty="0">
                <a:latin typeface="Times New Roman" pitchFamily="18" charset="0"/>
              </a:endParaRPr>
            </a:p>
          </p:txBody>
        </p:sp>
        <p:sp>
          <p:nvSpPr>
            <p:cNvPr id="6"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pPr eaLnBrk="1" hangingPunct="1">
                <a:defRPr/>
              </a:pPr>
              <a:endParaRPr lang="fr-FR" sz="2400" dirty="0">
                <a:latin typeface="Times New Roman" pitchFamily="18" charset="0"/>
              </a:endParaRPr>
            </a:p>
          </p:txBody>
        </p:sp>
        <p:grpSp>
          <p:nvGrpSpPr>
            <p:cNvPr id="7" name="Group 5"/>
            <p:cNvGrpSpPr>
              <a:grpSpLocks/>
            </p:cNvGrpSpPr>
            <p:nvPr/>
          </p:nvGrpSpPr>
          <p:grpSpPr bwMode="auto">
            <a:xfrm>
              <a:off x="0" y="674"/>
              <a:ext cx="1806" cy="1987"/>
              <a:chOff x="0" y="674"/>
              <a:chExt cx="1806" cy="1987"/>
            </a:xfrm>
          </p:grpSpPr>
          <p:sp>
            <p:nvSpPr>
              <p:cNvPr id="8"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pPr eaLnBrk="1" hangingPunct="1">
                  <a:defRPr/>
                </a:pPr>
                <a:endParaRPr lang="fr-FR" sz="2400" dirty="0">
                  <a:latin typeface="Times New Roman" pitchFamily="18" charset="0"/>
                </a:endParaRPr>
              </a:p>
            </p:txBody>
          </p:sp>
          <p:sp>
            <p:nvSpPr>
              <p:cNvPr id="9" name="Rectangle 7"/>
              <p:cNvSpPr>
                <a:spLocks noChangeArrowheads="1"/>
              </p:cNvSpPr>
              <p:nvPr userDrawn="1"/>
            </p:nvSpPr>
            <p:spPr bwMode="auto">
              <a:xfrm>
                <a:off x="1081" y="1066"/>
                <a:ext cx="362" cy="404"/>
              </a:xfrm>
              <a:prstGeom prst="rect">
                <a:avLst/>
              </a:prstGeom>
              <a:solidFill>
                <a:schemeClr val="folHlink"/>
              </a:solidFill>
              <a:ln w="9525">
                <a:noFill/>
                <a:miter lim="800000"/>
                <a:headEnd/>
                <a:tailEnd/>
              </a:ln>
            </p:spPr>
            <p:txBody>
              <a:bodyPr/>
              <a:lstStyle/>
              <a:p>
                <a:pPr eaLnBrk="1" hangingPunct="1">
                  <a:defRPr/>
                </a:pPr>
                <a:endParaRPr lang="fr-FR" sz="2400" dirty="0">
                  <a:latin typeface="Times New Roman" pitchFamily="18" charset="0"/>
                </a:endParaRPr>
              </a:p>
            </p:txBody>
          </p:sp>
          <p:sp>
            <p:nvSpPr>
              <p:cNvPr id="10" name="Rectangle 8"/>
              <p:cNvSpPr>
                <a:spLocks noChangeArrowheads="1"/>
              </p:cNvSpPr>
              <p:nvPr userDrawn="1"/>
            </p:nvSpPr>
            <p:spPr bwMode="auto">
              <a:xfrm>
                <a:off x="1437" y="674"/>
                <a:ext cx="369" cy="398"/>
              </a:xfrm>
              <a:prstGeom prst="rect">
                <a:avLst/>
              </a:prstGeom>
              <a:solidFill>
                <a:schemeClr val="folHlink"/>
              </a:solidFill>
              <a:ln w="9525">
                <a:noFill/>
                <a:miter lim="800000"/>
                <a:headEnd/>
                <a:tailEnd/>
              </a:ln>
            </p:spPr>
            <p:txBody>
              <a:bodyPr/>
              <a:lstStyle/>
              <a:p>
                <a:pPr eaLnBrk="1" hangingPunct="1">
                  <a:defRPr/>
                </a:pPr>
                <a:endParaRPr lang="fr-FR" sz="2400" dirty="0">
                  <a:latin typeface="Times New Roman" pitchFamily="18" charset="0"/>
                </a:endParaRPr>
              </a:p>
            </p:txBody>
          </p:sp>
          <p:sp>
            <p:nvSpPr>
              <p:cNvPr id="11"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pPr eaLnBrk="1" hangingPunct="1">
                  <a:defRPr/>
                </a:pPr>
                <a:endParaRPr lang="fr-FR" sz="2400" dirty="0">
                  <a:latin typeface="Times New Roman" pitchFamily="18" charset="0"/>
                </a:endParaRPr>
              </a:p>
            </p:txBody>
          </p:sp>
          <p:sp>
            <p:nvSpPr>
              <p:cNvPr id="12" name="Rectangle 10"/>
              <p:cNvSpPr>
                <a:spLocks noChangeArrowheads="1"/>
              </p:cNvSpPr>
              <p:nvPr userDrawn="1"/>
            </p:nvSpPr>
            <p:spPr bwMode="auto">
              <a:xfrm>
                <a:off x="1437" y="1066"/>
                <a:ext cx="369" cy="404"/>
              </a:xfrm>
              <a:prstGeom prst="rect">
                <a:avLst/>
              </a:prstGeom>
              <a:solidFill>
                <a:schemeClr val="accent2"/>
              </a:solidFill>
              <a:ln w="9525">
                <a:noFill/>
                <a:miter lim="800000"/>
                <a:headEnd/>
                <a:tailEnd/>
              </a:ln>
            </p:spPr>
            <p:txBody>
              <a:bodyPr/>
              <a:lstStyle/>
              <a:p>
                <a:pPr eaLnBrk="1" hangingPunct="1">
                  <a:defRPr/>
                </a:pPr>
                <a:endParaRPr lang="fr-FR" sz="2400" dirty="0">
                  <a:latin typeface="Times New Roman" pitchFamily="18" charset="0"/>
                </a:endParaRPr>
              </a:p>
            </p:txBody>
          </p:sp>
          <p:sp>
            <p:nvSpPr>
              <p:cNvPr id="13"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pPr eaLnBrk="1" hangingPunct="1">
                  <a:defRPr/>
                </a:pPr>
                <a:endParaRPr lang="fr-FR" sz="2400" dirty="0">
                  <a:latin typeface="Times New Roman" pitchFamily="18" charset="0"/>
                </a:endParaRPr>
              </a:p>
            </p:txBody>
          </p:sp>
          <p:sp>
            <p:nvSpPr>
              <p:cNvPr id="14"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pPr eaLnBrk="1" hangingPunct="1">
                  <a:defRPr/>
                </a:pPr>
                <a:endParaRPr lang="fr-FR" sz="2400" dirty="0">
                  <a:latin typeface="Times New Roman" pitchFamily="18" charset="0"/>
                </a:endParaRPr>
              </a:p>
            </p:txBody>
          </p:sp>
          <p:sp>
            <p:nvSpPr>
              <p:cNvPr id="15"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pPr eaLnBrk="1" hangingPunct="1">
                  <a:defRPr/>
                </a:pPr>
                <a:endParaRPr lang="fr-FR" sz="2400" dirty="0">
                  <a:latin typeface="Times New Roman" pitchFamily="18" charset="0"/>
                </a:endParaRPr>
              </a:p>
            </p:txBody>
          </p:sp>
          <p:sp>
            <p:nvSpPr>
              <p:cNvPr id="16" name="Rectangle 14"/>
              <p:cNvSpPr>
                <a:spLocks noChangeArrowheads="1"/>
              </p:cNvSpPr>
              <p:nvPr userDrawn="1"/>
            </p:nvSpPr>
            <p:spPr bwMode="auto">
              <a:xfrm>
                <a:off x="361" y="1858"/>
                <a:ext cx="363" cy="405"/>
              </a:xfrm>
              <a:prstGeom prst="rect">
                <a:avLst/>
              </a:prstGeom>
              <a:solidFill>
                <a:schemeClr val="folHlink"/>
              </a:solidFill>
              <a:ln w="9525">
                <a:noFill/>
                <a:miter lim="800000"/>
                <a:headEnd/>
                <a:tailEnd/>
              </a:ln>
            </p:spPr>
            <p:txBody>
              <a:bodyPr/>
              <a:lstStyle/>
              <a:p>
                <a:pPr eaLnBrk="1" hangingPunct="1">
                  <a:defRPr/>
                </a:pPr>
                <a:endParaRPr lang="fr-FR" sz="2400" dirty="0">
                  <a:latin typeface="Times New Roman" pitchFamily="18" charset="0"/>
                </a:endParaRPr>
              </a:p>
            </p:txBody>
          </p:sp>
          <p:sp>
            <p:nvSpPr>
              <p:cNvPr id="17" name="Rectangle 15"/>
              <p:cNvSpPr>
                <a:spLocks noChangeArrowheads="1"/>
              </p:cNvSpPr>
              <p:nvPr userDrawn="1"/>
            </p:nvSpPr>
            <p:spPr bwMode="auto">
              <a:xfrm>
                <a:off x="719" y="1858"/>
                <a:ext cx="368" cy="405"/>
              </a:xfrm>
              <a:prstGeom prst="rect">
                <a:avLst/>
              </a:prstGeom>
              <a:solidFill>
                <a:schemeClr val="accent2"/>
              </a:solidFill>
              <a:ln w="9525">
                <a:noFill/>
                <a:miter lim="800000"/>
                <a:headEnd/>
                <a:tailEnd/>
              </a:ln>
            </p:spPr>
            <p:txBody>
              <a:bodyPr/>
              <a:lstStyle/>
              <a:p>
                <a:pPr eaLnBrk="1" hangingPunct="1">
                  <a:defRPr/>
                </a:pPr>
                <a:endParaRPr lang="fr-FR" sz="2400" dirty="0">
                  <a:latin typeface="Times New Roman" pitchFamily="18" charset="0"/>
                </a:endParaRPr>
              </a:p>
            </p:txBody>
          </p:sp>
        </p:grpSp>
      </p:grpSp>
      <p:sp>
        <p:nvSpPr>
          <p:cNvPr id="49171"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fr-FR"/>
              <a:t>Cliquez pour modifier le style du titre du masque</a:t>
            </a:r>
          </a:p>
        </p:txBody>
      </p:sp>
      <p:sp>
        <p:nvSpPr>
          <p:cNvPr id="49172"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r>
              <a:rPr lang="fr-FR"/>
              <a:t>Cliquez pour modifier le style du sous-titre du masque</a:t>
            </a:r>
          </a:p>
        </p:txBody>
      </p:sp>
      <p:sp>
        <p:nvSpPr>
          <p:cNvPr id="18" name="Rectangle 16"/>
          <p:cNvSpPr>
            <a:spLocks noGrp="1" noChangeArrowheads="1"/>
          </p:cNvSpPr>
          <p:nvPr>
            <p:ph type="dt" sz="half" idx="10"/>
          </p:nvPr>
        </p:nvSpPr>
        <p:spPr>
          <a:xfrm>
            <a:off x="457200" y="6248400"/>
            <a:ext cx="2133600" cy="457200"/>
          </a:xfrm>
        </p:spPr>
        <p:txBody>
          <a:bodyPr/>
          <a:lstStyle>
            <a:lvl1pPr>
              <a:defRPr/>
            </a:lvl1pPr>
          </a:lstStyle>
          <a:p>
            <a:pPr>
              <a:defRPr/>
            </a:pPr>
            <a:endParaRPr lang="fr-FR"/>
          </a:p>
        </p:txBody>
      </p:sp>
      <p:sp>
        <p:nvSpPr>
          <p:cNvPr id="19" name="Rectangle 17"/>
          <p:cNvSpPr>
            <a:spLocks noGrp="1" noChangeArrowheads="1"/>
          </p:cNvSpPr>
          <p:nvPr>
            <p:ph type="ftr" sz="quarter" idx="11"/>
          </p:nvPr>
        </p:nvSpPr>
        <p:spPr/>
        <p:txBody>
          <a:bodyPr/>
          <a:lstStyle>
            <a:lvl1pPr>
              <a:defRPr/>
            </a:lvl1pPr>
          </a:lstStyle>
          <a:p>
            <a:pPr>
              <a:defRPr/>
            </a:pPr>
            <a:endParaRPr lang="fr-FR"/>
          </a:p>
        </p:txBody>
      </p:sp>
      <p:sp>
        <p:nvSpPr>
          <p:cNvPr id="20" name="Rectangle 18"/>
          <p:cNvSpPr>
            <a:spLocks noGrp="1" noChangeArrowheads="1"/>
          </p:cNvSpPr>
          <p:nvPr>
            <p:ph type="sldNum" sz="quarter" idx="12"/>
          </p:nvPr>
        </p:nvSpPr>
        <p:spPr/>
        <p:txBody>
          <a:bodyPr/>
          <a:lstStyle>
            <a:lvl1pPr>
              <a:defRPr/>
            </a:lvl1pPr>
          </a:lstStyle>
          <a:p>
            <a:pPr>
              <a:defRPr/>
            </a:pPr>
            <a:fld id="{C92BD7C8-FA21-442D-B8DD-DEFF8B54E1C8}" type="slidenum">
              <a:rPr lang="fr-FR"/>
              <a:pPr>
                <a:defRPr/>
              </a:pPr>
              <a:t>‹N°›</a:t>
            </a:fld>
            <a:endParaRPr lang="fr-FR" dirty="0"/>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2"/>
          <p:cNvSpPr>
            <a:spLocks noGrp="1" noChangeArrowheads="1"/>
          </p:cNvSpPr>
          <p:nvPr>
            <p:ph type="ftr" sz="quarter" idx="10"/>
          </p:nvPr>
        </p:nvSpPr>
        <p:spPr>
          <a:ln/>
        </p:spPr>
        <p:txBody>
          <a:bodyPr/>
          <a:lstStyle>
            <a:lvl1pPr>
              <a:defRPr/>
            </a:lvl1pPr>
          </a:lstStyle>
          <a:p>
            <a:pPr>
              <a:defRPr/>
            </a:pPr>
            <a:endParaRPr lang="fr-FR"/>
          </a:p>
        </p:txBody>
      </p:sp>
      <p:sp>
        <p:nvSpPr>
          <p:cNvPr id="5" name="Rectangle 3"/>
          <p:cNvSpPr>
            <a:spLocks noGrp="1" noChangeArrowheads="1"/>
          </p:cNvSpPr>
          <p:nvPr>
            <p:ph type="sldNum" sz="quarter" idx="11"/>
          </p:nvPr>
        </p:nvSpPr>
        <p:spPr>
          <a:ln/>
        </p:spPr>
        <p:txBody>
          <a:bodyPr/>
          <a:lstStyle>
            <a:lvl1pPr>
              <a:defRPr/>
            </a:lvl1pPr>
          </a:lstStyle>
          <a:p>
            <a:pPr>
              <a:defRPr/>
            </a:pPr>
            <a:fld id="{BF19CC38-C3DF-4B76-8CA5-1158FB293281}" type="slidenum">
              <a:rPr lang="fr-FR"/>
              <a:pPr>
                <a:defRPr/>
              </a:pPr>
              <a:t>‹N°›</a:t>
            </a:fld>
            <a:endParaRPr lang="fr-FR" dirty="0"/>
          </a:p>
        </p:txBody>
      </p:sp>
      <p:sp>
        <p:nvSpPr>
          <p:cNvPr id="6" name="Rectangle 16"/>
          <p:cNvSpPr>
            <a:spLocks noGrp="1" noChangeArrowheads="1"/>
          </p:cNvSpPr>
          <p:nvPr>
            <p:ph type="dt" sz="half" idx="12"/>
          </p:nvPr>
        </p:nvSpPr>
        <p:spPr>
          <a:ln/>
        </p:spPr>
        <p:txBody>
          <a:bodyPr/>
          <a:lstStyle>
            <a:lvl1pPr>
              <a:defRPr/>
            </a:lvl1pPr>
          </a:lstStyle>
          <a:p>
            <a:pPr>
              <a:defRPr/>
            </a:pPr>
            <a:endParaRPr lang="fr-F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457200"/>
            <a:ext cx="2057400" cy="5410200"/>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457200"/>
            <a:ext cx="5969000" cy="5410200"/>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2"/>
          <p:cNvSpPr>
            <a:spLocks noGrp="1" noChangeArrowheads="1"/>
          </p:cNvSpPr>
          <p:nvPr>
            <p:ph type="ftr" sz="quarter" idx="10"/>
          </p:nvPr>
        </p:nvSpPr>
        <p:spPr>
          <a:ln/>
        </p:spPr>
        <p:txBody>
          <a:bodyPr/>
          <a:lstStyle>
            <a:lvl1pPr>
              <a:defRPr/>
            </a:lvl1pPr>
          </a:lstStyle>
          <a:p>
            <a:pPr>
              <a:defRPr/>
            </a:pPr>
            <a:endParaRPr lang="fr-FR"/>
          </a:p>
        </p:txBody>
      </p:sp>
      <p:sp>
        <p:nvSpPr>
          <p:cNvPr id="5" name="Rectangle 3"/>
          <p:cNvSpPr>
            <a:spLocks noGrp="1" noChangeArrowheads="1"/>
          </p:cNvSpPr>
          <p:nvPr>
            <p:ph type="sldNum" sz="quarter" idx="11"/>
          </p:nvPr>
        </p:nvSpPr>
        <p:spPr>
          <a:ln/>
        </p:spPr>
        <p:txBody>
          <a:bodyPr/>
          <a:lstStyle>
            <a:lvl1pPr>
              <a:defRPr/>
            </a:lvl1pPr>
          </a:lstStyle>
          <a:p>
            <a:pPr>
              <a:defRPr/>
            </a:pPr>
            <a:fld id="{9FAFA0A6-B3B5-41D5-92A7-1E971835E97E}" type="slidenum">
              <a:rPr lang="fr-FR"/>
              <a:pPr>
                <a:defRPr/>
              </a:pPr>
              <a:t>‹N°›</a:t>
            </a:fld>
            <a:endParaRPr lang="fr-FR" dirty="0"/>
          </a:p>
        </p:txBody>
      </p:sp>
      <p:sp>
        <p:nvSpPr>
          <p:cNvPr id="6" name="Rectangle 16"/>
          <p:cNvSpPr>
            <a:spLocks noGrp="1" noChangeArrowheads="1"/>
          </p:cNvSpPr>
          <p:nvPr>
            <p:ph type="dt" sz="half" idx="12"/>
          </p:nvPr>
        </p:nvSpPr>
        <p:spPr>
          <a:ln/>
        </p:spPr>
        <p:txBody>
          <a:bodyPr/>
          <a:lstStyle>
            <a:lvl1pPr>
              <a:defRPr/>
            </a:lvl1pPr>
          </a:lstStyle>
          <a:p>
            <a:pPr>
              <a:defRPr/>
            </a:pPr>
            <a:endParaRPr lang="fr-F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2"/>
          <p:cNvSpPr>
            <a:spLocks noGrp="1" noChangeArrowheads="1"/>
          </p:cNvSpPr>
          <p:nvPr>
            <p:ph type="ftr" sz="quarter" idx="10"/>
          </p:nvPr>
        </p:nvSpPr>
        <p:spPr>
          <a:ln/>
        </p:spPr>
        <p:txBody>
          <a:bodyPr/>
          <a:lstStyle>
            <a:lvl1pPr>
              <a:defRPr/>
            </a:lvl1pPr>
          </a:lstStyle>
          <a:p>
            <a:pPr>
              <a:defRPr/>
            </a:pPr>
            <a:endParaRPr lang="fr-FR"/>
          </a:p>
        </p:txBody>
      </p:sp>
      <p:sp>
        <p:nvSpPr>
          <p:cNvPr id="5" name="Rectangle 3"/>
          <p:cNvSpPr>
            <a:spLocks noGrp="1" noChangeArrowheads="1"/>
          </p:cNvSpPr>
          <p:nvPr>
            <p:ph type="sldNum" sz="quarter" idx="11"/>
          </p:nvPr>
        </p:nvSpPr>
        <p:spPr>
          <a:ln/>
        </p:spPr>
        <p:txBody>
          <a:bodyPr/>
          <a:lstStyle>
            <a:lvl1pPr>
              <a:defRPr/>
            </a:lvl1pPr>
          </a:lstStyle>
          <a:p>
            <a:pPr>
              <a:defRPr/>
            </a:pPr>
            <a:fld id="{84B3FDB6-EF61-40C0-ACC8-FCEE38659F7D}" type="slidenum">
              <a:rPr lang="fr-FR"/>
              <a:pPr>
                <a:defRPr/>
              </a:pPr>
              <a:t>‹N°›</a:t>
            </a:fld>
            <a:endParaRPr lang="fr-FR" dirty="0"/>
          </a:p>
        </p:txBody>
      </p:sp>
      <p:sp>
        <p:nvSpPr>
          <p:cNvPr id="6" name="Rectangle 16"/>
          <p:cNvSpPr>
            <a:spLocks noGrp="1" noChangeArrowheads="1"/>
          </p:cNvSpPr>
          <p:nvPr>
            <p:ph type="dt" sz="half" idx="12"/>
          </p:nvPr>
        </p:nvSpPr>
        <p:spPr>
          <a:ln/>
        </p:spPr>
        <p:txBody>
          <a:bodyPr/>
          <a:lstStyle>
            <a:lvl1pPr>
              <a:defRPr/>
            </a:lvl1pPr>
          </a:lstStyle>
          <a:p>
            <a:pPr>
              <a:defRPr/>
            </a:pPr>
            <a:endParaRPr lang="fr-F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1784" y="4406504"/>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1784" y="2906316"/>
            <a:ext cx="7772400" cy="1500188"/>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2"/>
          <p:cNvSpPr>
            <a:spLocks noGrp="1" noChangeArrowheads="1"/>
          </p:cNvSpPr>
          <p:nvPr>
            <p:ph type="ftr" sz="quarter" idx="10"/>
          </p:nvPr>
        </p:nvSpPr>
        <p:spPr>
          <a:ln/>
        </p:spPr>
        <p:txBody>
          <a:bodyPr/>
          <a:lstStyle>
            <a:lvl1pPr>
              <a:defRPr/>
            </a:lvl1pPr>
          </a:lstStyle>
          <a:p>
            <a:pPr>
              <a:defRPr/>
            </a:pPr>
            <a:endParaRPr lang="fr-FR"/>
          </a:p>
        </p:txBody>
      </p:sp>
      <p:sp>
        <p:nvSpPr>
          <p:cNvPr id="5" name="Rectangle 3"/>
          <p:cNvSpPr>
            <a:spLocks noGrp="1" noChangeArrowheads="1"/>
          </p:cNvSpPr>
          <p:nvPr>
            <p:ph type="sldNum" sz="quarter" idx="11"/>
          </p:nvPr>
        </p:nvSpPr>
        <p:spPr>
          <a:ln/>
        </p:spPr>
        <p:txBody>
          <a:bodyPr/>
          <a:lstStyle>
            <a:lvl1pPr>
              <a:defRPr/>
            </a:lvl1pPr>
          </a:lstStyle>
          <a:p>
            <a:pPr>
              <a:defRPr/>
            </a:pPr>
            <a:fld id="{6EE756CE-550C-482B-BE3D-6C14266ADC4C}" type="slidenum">
              <a:rPr lang="fr-FR"/>
              <a:pPr>
                <a:defRPr/>
              </a:pPr>
              <a:t>‹N°›</a:t>
            </a:fld>
            <a:endParaRPr lang="fr-FR" dirty="0"/>
          </a:p>
        </p:txBody>
      </p:sp>
      <p:sp>
        <p:nvSpPr>
          <p:cNvPr id="6" name="Rectangle 16"/>
          <p:cNvSpPr>
            <a:spLocks noGrp="1" noChangeArrowheads="1"/>
          </p:cNvSpPr>
          <p:nvPr>
            <p:ph type="dt" sz="half" idx="12"/>
          </p:nvPr>
        </p:nvSpPr>
        <p:spPr>
          <a:ln/>
        </p:spPr>
        <p:txBody>
          <a:bodyPr/>
          <a:lstStyle>
            <a:lvl1pPr>
              <a:defRPr/>
            </a:lvl1pPr>
          </a:lstStyle>
          <a:p>
            <a:pPr>
              <a:defRPr/>
            </a:pPr>
            <a:endParaRPr lang="fr-F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981200"/>
            <a:ext cx="40132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73600" y="1981200"/>
            <a:ext cx="40132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2"/>
          <p:cNvSpPr>
            <a:spLocks noGrp="1" noChangeArrowheads="1"/>
          </p:cNvSpPr>
          <p:nvPr>
            <p:ph type="ftr" sz="quarter" idx="10"/>
          </p:nvPr>
        </p:nvSpPr>
        <p:spPr>
          <a:ln/>
        </p:spPr>
        <p:txBody>
          <a:bodyPr/>
          <a:lstStyle>
            <a:lvl1pPr>
              <a:defRPr/>
            </a:lvl1pPr>
          </a:lstStyle>
          <a:p>
            <a:pPr>
              <a:defRPr/>
            </a:pPr>
            <a:endParaRPr lang="fr-FR"/>
          </a:p>
        </p:txBody>
      </p:sp>
      <p:sp>
        <p:nvSpPr>
          <p:cNvPr id="6" name="Rectangle 3"/>
          <p:cNvSpPr>
            <a:spLocks noGrp="1" noChangeArrowheads="1"/>
          </p:cNvSpPr>
          <p:nvPr>
            <p:ph type="sldNum" sz="quarter" idx="11"/>
          </p:nvPr>
        </p:nvSpPr>
        <p:spPr>
          <a:ln/>
        </p:spPr>
        <p:txBody>
          <a:bodyPr/>
          <a:lstStyle>
            <a:lvl1pPr>
              <a:defRPr/>
            </a:lvl1pPr>
          </a:lstStyle>
          <a:p>
            <a:pPr>
              <a:defRPr/>
            </a:pPr>
            <a:fld id="{18FE6F7E-5254-4C37-8C15-49193848A995}" type="slidenum">
              <a:rPr lang="fr-FR"/>
              <a:pPr>
                <a:defRPr/>
              </a:pPr>
              <a:t>‹N°›</a:t>
            </a:fld>
            <a:endParaRPr lang="fr-FR" dirty="0"/>
          </a:p>
        </p:txBody>
      </p:sp>
      <p:sp>
        <p:nvSpPr>
          <p:cNvPr id="7" name="Rectangle 16"/>
          <p:cNvSpPr>
            <a:spLocks noGrp="1" noChangeArrowheads="1"/>
          </p:cNvSpPr>
          <p:nvPr>
            <p:ph type="dt" sz="half" idx="12"/>
          </p:nvPr>
        </p:nvSpPr>
        <p:spPr>
          <a:ln/>
        </p:spPr>
        <p:txBody>
          <a:bodyPr/>
          <a:lstStyle>
            <a:lvl1pPr>
              <a:defRPr/>
            </a:lvl1pPr>
          </a:lstStyle>
          <a:p>
            <a:pPr>
              <a:defRPr/>
            </a:pPr>
            <a:endParaRPr lang="fr-F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5035"/>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4716"/>
            <a:ext cx="4040717" cy="64055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5272"/>
            <a:ext cx="4040717" cy="395049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6085" y="1534716"/>
            <a:ext cx="4040716" cy="64055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6085" y="2175272"/>
            <a:ext cx="4040716" cy="395049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2"/>
          <p:cNvSpPr>
            <a:spLocks noGrp="1" noChangeArrowheads="1"/>
          </p:cNvSpPr>
          <p:nvPr>
            <p:ph type="ftr" sz="quarter" idx="10"/>
          </p:nvPr>
        </p:nvSpPr>
        <p:spPr>
          <a:ln/>
        </p:spPr>
        <p:txBody>
          <a:bodyPr/>
          <a:lstStyle>
            <a:lvl1pPr>
              <a:defRPr/>
            </a:lvl1pPr>
          </a:lstStyle>
          <a:p>
            <a:pPr>
              <a:defRPr/>
            </a:pPr>
            <a:endParaRPr lang="fr-FR"/>
          </a:p>
        </p:txBody>
      </p:sp>
      <p:sp>
        <p:nvSpPr>
          <p:cNvPr id="8" name="Rectangle 3"/>
          <p:cNvSpPr>
            <a:spLocks noGrp="1" noChangeArrowheads="1"/>
          </p:cNvSpPr>
          <p:nvPr>
            <p:ph type="sldNum" sz="quarter" idx="11"/>
          </p:nvPr>
        </p:nvSpPr>
        <p:spPr>
          <a:ln/>
        </p:spPr>
        <p:txBody>
          <a:bodyPr/>
          <a:lstStyle>
            <a:lvl1pPr>
              <a:defRPr/>
            </a:lvl1pPr>
          </a:lstStyle>
          <a:p>
            <a:pPr>
              <a:defRPr/>
            </a:pPr>
            <a:fld id="{41F2D4AF-BE2D-4CB6-B52F-0CC90FB0AA10}" type="slidenum">
              <a:rPr lang="fr-FR"/>
              <a:pPr>
                <a:defRPr/>
              </a:pPr>
              <a:t>‹N°›</a:t>
            </a:fld>
            <a:endParaRPr lang="fr-FR" dirty="0"/>
          </a:p>
        </p:txBody>
      </p:sp>
      <p:sp>
        <p:nvSpPr>
          <p:cNvPr id="9" name="Rectangle 16"/>
          <p:cNvSpPr>
            <a:spLocks noGrp="1" noChangeArrowheads="1"/>
          </p:cNvSpPr>
          <p:nvPr>
            <p:ph type="dt" sz="half" idx="12"/>
          </p:nvPr>
        </p:nvSpPr>
        <p:spPr>
          <a:ln/>
        </p:spPr>
        <p:txBody>
          <a:bodyPr/>
          <a:lstStyle>
            <a:lvl1pPr>
              <a:defRPr/>
            </a:lvl1pPr>
          </a:lstStyle>
          <a:p>
            <a:pPr>
              <a:defRPr/>
            </a:pPr>
            <a:endParaRPr lang="fr-F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2"/>
          <p:cNvSpPr>
            <a:spLocks noGrp="1" noChangeArrowheads="1"/>
          </p:cNvSpPr>
          <p:nvPr>
            <p:ph type="ftr" sz="quarter" idx="10"/>
          </p:nvPr>
        </p:nvSpPr>
        <p:spPr>
          <a:ln/>
        </p:spPr>
        <p:txBody>
          <a:bodyPr/>
          <a:lstStyle>
            <a:lvl1pPr>
              <a:defRPr/>
            </a:lvl1pPr>
          </a:lstStyle>
          <a:p>
            <a:pPr>
              <a:defRPr/>
            </a:pPr>
            <a:endParaRPr lang="fr-FR"/>
          </a:p>
        </p:txBody>
      </p:sp>
      <p:sp>
        <p:nvSpPr>
          <p:cNvPr id="4" name="Rectangle 3"/>
          <p:cNvSpPr>
            <a:spLocks noGrp="1" noChangeArrowheads="1"/>
          </p:cNvSpPr>
          <p:nvPr>
            <p:ph type="sldNum" sz="quarter" idx="11"/>
          </p:nvPr>
        </p:nvSpPr>
        <p:spPr>
          <a:ln/>
        </p:spPr>
        <p:txBody>
          <a:bodyPr/>
          <a:lstStyle>
            <a:lvl1pPr>
              <a:defRPr/>
            </a:lvl1pPr>
          </a:lstStyle>
          <a:p>
            <a:pPr>
              <a:defRPr/>
            </a:pPr>
            <a:fld id="{14693B60-6907-4F98-8AE1-316E3CFE3789}" type="slidenum">
              <a:rPr lang="fr-FR"/>
              <a:pPr>
                <a:defRPr/>
              </a:pPr>
              <a:t>‹N°›</a:t>
            </a:fld>
            <a:endParaRPr lang="fr-FR" dirty="0"/>
          </a:p>
        </p:txBody>
      </p:sp>
      <p:sp>
        <p:nvSpPr>
          <p:cNvPr id="5" name="Rectangle 16"/>
          <p:cNvSpPr>
            <a:spLocks noGrp="1" noChangeArrowheads="1"/>
          </p:cNvSpPr>
          <p:nvPr>
            <p:ph type="dt" sz="half" idx="12"/>
          </p:nvPr>
        </p:nvSpPr>
        <p:spPr>
          <a:ln/>
        </p:spPr>
        <p:txBody>
          <a:bodyPr/>
          <a:lstStyle>
            <a:lvl1pPr>
              <a:defRPr/>
            </a:lvl1pPr>
          </a:lstStyle>
          <a:p>
            <a:pPr>
              <a:defRPr/>
            </a:pPr>
            <a:endParaRPr lang="fr-F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ln/>
        </p:spPr>
        <p:txBody>
          <a:bodyPr/>
          <a:lstStyle>
            <a:lvl1pPr>
              <a:defRPr/>
            </a:lvl1pPr>
          </a:lstStyle>
          <a:p>
            <a:pPr>
              <a:defRPr/>
            </a:pPr>
            <a:endParaRPr lang="fr-FR"/>
          </a:p>
        </p:txBody>
      </p:sp>
      <p:sp>
        <p:nvSpPr>
          <p:cNvPr id="3" name="Rectangle 3"/>
          <p:cNvSpPr>
            <a:spLocks noGrp="1" noChangeArrowheads="1"/>
          </p:cNvSpPr>
          <p:nvPr>
            <p:ph type="sldNum" sz="quarter" idx="11"/>
          </p:nvPr>
        </p:nvSpPr>
        <p:spPr>
          <a:ln/>
        </p:spPr>
        <p:txBody>
          <a:bodyPr/>
          <a:lstStyle>
            <a:lvl1pPr>
              <a:defRPr/>
            </a:lvl1pPr>
          </a:lstStyle>
          <a:p>
            <a:pPr>
              <a:defRPr/>
            </a:pPr>
            <a:fld id="{7FF41AFB-8D3E-4FAE-AB39-28D793F7321D}" type="slidenum">
              <a:rPr lang="fr-FR"/>
              <a:pPr>
                <a:defRPr/>
              </a:pPr>
              <a:t>‹N°›</a:t>
            </a:fld>
            <a:endParaRPr lang="fr-FR" dirty="0"/>
          </a:p>
        </p:txBody>
      </p:sp>
      <p:sp>
        <p:nvSpPr>
          <p:cNvPr id="4" name="Rectangle 16"/>
          <p:cNvSpPr>
            <a:spLocks noGrp="1" noChangeArrowheads="1"/>
          </p:cNvSpPr>
          <p:nvPr>
            <p:ph type="dt" sz="half" idx="12"/>
          </p:nvPr>
        </p:nvSpPr>
        <p:spPr>
          <a:ln/>
        </p:spPr>
        <p:txBody>
          <a:bodyPr/>
          <a:lstStyle>
            <a:lvl1pPr>
              <a:defRPr/>
            </a:lvl1pPr>
          </a:lstStyle>
          <a:p>
            <a:pPr>
              <a:defRPr/>
            </a:pPr>
            <a:endParaRPr lang="fr-F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2654"/>
            <a:ext cx="3007784"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1" y="272653"/>
            <a:ext cx="511174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4703"/>
            <a:ext cx="30077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2"/>
          <p:cNvSpPr>
            <a:spLocks noGrp="1" noChangeArrowheads="1"/>
          </p:cNvSpPr>
          <p:nvPr>
            <p:ph type="ftr" sz="quarter" idx="10"/>
          </p:nvPr>
        </p:nvSpPr>
        <p:spPr>
          <a:ln/>
        </p:spPr>
        <p:txBody>
          <a:bodyPr/>
          <a:lstStyle>
            <a:lvl1pPr>
              <a:defRPr/>
            </a:lvl1pPr>
          </a:lstStyle>
          <a:p>
            <a:pPr>
              <a:defRPr/>
            </a:pPr>
            <a:endParaRPr lang="fr-FR"/>
          </a:p>
        </p:txBody>
      </p:sp>
      <p:sp>
        <p:nvSpPr>
          <p:cNvPr id="6" name="Rectangle 3"/>
          <p:cNvSpPr>
            <a:spLocks noGrp="1" noChangeArrowheads="1"/>
          </p:cNvSpPr>
          <p:nvPr>
            <p:ph type="sldNum" sz="quarter" idx="11"/>
          </p:nvPr>
        </p:nvSpPr>
        <p:spPr>
          <a:ln/>
        </p:spPr>
        <p:txBody>
          <a:bodyPr/>
          <a:lstStyle>
            <a:lvl1pPr>
              <a:defRPr/>
            </a:lvl1pPr>
          </a:lstStyle>
          <a:p>
            <a:pPr>
              <a:defRPr/>
            </a:pPr>
            <a:fld id="{F65C2A7C-CBC1-41E9-86FC-CAE7CABA4C21}" type="slidenum">
              <a:rPr lang="fr-FR"/>
              <a:pPr>
                <a:defRPr/>
              </a:pPr>
              <a:t>‹N°›</a:t>
            </a:fld>
            <a:endParaRPr lang="fr-FR" dirty="0"/>
          </a:p>
        </p:txBody>
      </p:sp>
      <p:sp>
        <p:nvSpPr>
          <p:cNvPr id="7" name="Rectangle 16"/>
          <p:cNvSpPr>
            <a:spLocks noGrp="1" noChangeArrowheads="1"/>
          </p:cNvSpPr>
          <p:nvPr>
            <p:ph type="dt" sz="half" idx="12"/>
          </p:nvPr>
        </p:nvSpPr>
        <p:spPr>
          <a:ln/>
        </p:spPr>
        <p:txBody>
          <a:bodyPr/>
          <a:lstStyle>
            <a:lvl1pPr>
              <a:defRPr/>
            </a:lvl1pPr>
          </a:lstStyle>
          <a:p>
            <a:pPr>
              <a:defRPr/>
            </a:pPr>
            <a:endParaRPr lang="fr-F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817"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817" y="613172"/>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dirty="0" smtClean="0"/>
          </a:p>
        </p:txBody>
      </p:sp>
      <p:sp>
        <p:nvSpPr>
          <p:cNvPr id="4" name="Espace réservé du texte 3"/>
          <p:cNvSpPr>
            <a:spLocks noGrp="1"/>
          </p:cNvSpPr>
          <p:nvPr>
            <p:ph type="body" sz="half" idx="2"/>
          </p:nvPr>
        </p:nvSpPr>
        <p:spPr>
          <a:xfrm>
            <a:off x="1792817" y="5367337"/>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2"/>
          <p:cNvSpPr>
            <a:spLocks noGrp="1" noChangeArrowheads="1"/>
          </p:cNvSpPr>
          <p:nvPr>
            <p:ph type="ftr" sz="quarter" idx="10"/>
          </p:nvPr>
        </p:nvSpPr>
        <p:spPr>
          <a:ln/>
        </p:spPr>
        <p:txBody>
          <a:bodyPr/>
          <a:lstStyle>
            <a:lvl1pPr>
              <a:defRPr/>
            </a:lvl1pPr>
          </a:lstStyle>
          <a:p>
            <a:pPr>
              <a:defRPr/>
            </a:pPr>
            <a:endParaRPr lang="fr-FR"/>
          </a:p>
        </p:txBody>
      </p:sp>
      <p:sp>
        <p:nvSpPr>
          <p:cNvPr id="6" name="Rectangle 3"/>
          <p:cNvSpPr>
            <a:spLocks noGrp="1" noChangeArrowheads="1"/>
          </p:cNvSpPr>
          <p:nvPr>
            <p:ph type="sldNum" sz="quarter" idx="11"/>
          </p:nvPr>
        </p:nvSpPr>
        <p:spPr>
          <a:ln/>
        </p:spPr>
        <p:txBody>
          <a:bodyPr/>
          <a:lstStyle>
            <a:lvl1pPr>
              <a:defRPr/>
            </a:lvl1pPr>
          </a:lstStyle>
          <a:p>
            <a:pPr>
              <a:defRPr/>
            </a:pPr>
            <a:fld id="{F5685186-8845-49B6-A9A5-24F488DDB70B}" type="slidenum">
              <a:rPr lang="fr-FR"/>
              <a:pPr>
                <a:defRPr/>
              </a:pPr>
              <a:t>‹N°›</a:t>
            </a:fld>
            <a:endParaRPr lang="fr-FR" dirty="0"/>
          </a:p>
        </p:txBody>
      </p:sp>
      <p:sp>
        <p:nvSpPr>
          <p:cNvPr id="7" name="Rectangle 16"/>
          <p:cNvSpPr>
            <a:spLocks noGrp="1" noChangeArrowheads="1"/>
          </p:cNvSpPr>
          <p:nvPr>
            <p:ph type="dt" sz="half" idx="12"/>
          </p:nvPr>
        </p:nvSpPr>
        <p:spPr>
          <a:ln/>
        </p:spPr>
        <p:txBody>
          <a:bodyPr/>
          <a:lstStyle>
            <a:lvl1pPr>
              <a:defRPr/>
            </a:lvl1pPr>
          </a:lstStyle>
          <a:p>
            <a:pPr>
              <a:defRPr/>
            </a:pPr>
            <a:endParaRPr lang="fr-F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vl1pPr>
          </a:lstStyle>
          <a:p>
            <a:pPr>
              <a:defRPr/>
            </a:pPr>
            <a:endParaRPr lang="fr-FR"/>
          </a:p>
        </p:txBody>
      </p:sp>
      <p:sp>
        <p:nvSpPr>
          <p:cNvPr id="48131"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Black" pitchFamily="34" charset="0"/>
              </a:defRPr>
            </a:lvl1pPr>
          </a:lstStyle>
          <a:p>
            <a:pPr>
              <a:defRPr/>
            </a:pPr>
            <a:fld id="{002C008A-E4EE-49A4-AC20-1E40B9E8AB0D}" type="slidenum">
              <a:rPr lang="fr-FR"/>
              <a:pPr>
                <a:defRPr/>
              </a:pPr>
              <a:t>‹N°›</a:t>
            </a:fld>
            <a:endParaRPr lang="fr-FR" dirty="0"/>
          </a:p>
        </p:txBody>
      </p:sp>
      <p:grpSp>
        <p:nvGrpSpPr>
          <p:cNvPr id="1028" name="Group 4"/>
          <p:cNvGrpSpPr>
            <a:grpSpLocks/>
          </p:cNvGrpSpPr>
          <p:nvPr/>
        </p:nvGrpSpPr>
        <p:grpSpPr bwMode="auto">
          <a:xfrm>
            <a:off x="0" y="0"/>
            <a:ext cx="9144000" cy="546100"/>
            <a:chOff x="0" y="0"/>
            <a:chExt cx="5760" cy="344"/>
          </a:xfrm>
        </p:grpSpPr>
        <p:sp>
          <p:nvSpPr>
            <p:cNvPr id="48133"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defRPr/>
              </a:pPr>
              <a:endParaRPr lang="fr-FR" sz="2400" dirty="0">
                <a:latin typeface="Times New Roman" pitchFamily="18" charset="0"/>
              </a:endParaRPr>
            </a:p>
          </p:txBody>
        </p:sp>
        <p:sp>
          <p:nvSpPr>
            <p:cNvPr id="48134"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pPr eaLnBrk="1" hangingPunct="1">
                <a:defRPr/>
              </a:pPr>
              <a:endParaRPr lang="fr-FR" sz="2400" dirty="0">
                <a:latin typeface="Times New Roman" pitchFamily="18" charset="0"/>
              </a:endParaRPr>
            </a:p>
          </p:txBody>
        </p:sp>
        <p:sp>
          <p:nvSpPr>
            <p:cNvPr id="48135"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pPr eaLnBrk="1" hangingPunct="1">
                <a:defRPr/>
              </a:pPr>
              <a:endParaRPr lang="fr-FR" dirty="0">
                <a:solidFill>
                  <a:schemeClr val="hlink"/>
                </a:solidFill>
              </a:endParaRPr>
            </a:p>
          </p:txBody>
        </p:sp>
        <p:sp>
          <p:nvSpPr>
            <p:cNvPr id="48136"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pPr eaLnBrk="1" hangingPunct="1">
                <a:defRPr/>
              </a:pPr>
              <a:endParaRPr lang="fr-FR" dirty="0">
                <a:solidFill>
                  <a:schemeClr val="hlink"/>
                </a:solidFill>
              </a:endParaRPr>
            </a:p>
          </p:txBody>
        </p:sp>
        <p:sp>
          <p:nvSpPr>
            <p:cNvPr id="48137"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pPr eaLnBrk="1" hangingPunct="1">
                <a:defRPr/>
              </a:pPr>
              <a:endParaRPr lang="fr-FR" dirty="0">
                <a:solidFill>
                  <a:schemeClr val="accent2"/>
                </a:solidFill>
              </a:endParaRPr>
            </a:p>
          </p:txBody>
        </p:sp>
        <p:sp>
          <p:nvSpPr>
            <p:cNvPr id="48138"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pPr eaLnBrk="1" hangingPunct="1">
                <a:defRPr/>
              </a:pPr>
              <a:endParaRPr lang="fr-FR" dirty="0">
                <a:solidFill>
                  <a:schemeClr val="hlink"/>
                </a:solidFill>
              </a:endParaRPr>
            </a:p>
          </p:txBody>
        </p:sp>
        <p:sp>
          <p:nvSpPr>
            <p:cNvPr id="48139"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pPr eaLnBrk="1" hangingPunct="1">
                <a:defRPr/>
              </a:pPr>
              <a:endParaRPr lang="fr-FR" sz="2400" dirty="0">
                <a:latin typeface="Times New Roman" pitchFamily="18" charset="0"/>
              </a:endParaRPr>
            </a:p>
          </p:txBody>
        </p:sp>
        <p:sp>
          <p:nvSpPr>
            <p:cNvPr id="48140"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pPr eaLnBrk="1" hangingPunct="1">
                <a:defRPr/>
              </a:pPr>
              <a:endParaRPr lang="fr-FR" dirty="0">
                <a:solidFill>
                  <a:schemeClr val="accent2"/>
                </a:solidFill>
              </a:endParaRPr>
            </a:p>
          </p:txBody>
        </p:sp>
        <p:sp>
          <p:nvSpPr>
            <p:cNvPr id="48141"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pPr eaLnBrk="1" hangingPunct="1">
                <a:defRPr/>
              </a:pPr>
              <a:endParaRPr lang="fr-FR" dirty="0">
                <a:solidFill>
                  <a:schemeClr val="accent2"/>
                </a:solidFill>
              </a:endParaRPr>
            </a:p>
          </p:txBody>
        </p:sp>
      </p:grpSp>
      <p:sp>
        <p:nvSpPr>
          <p:cNvPr id="1029" name="Rectangle 14"/>
          <p:cNvSpPr>
            <a:spLocks noGrp="1" noChangeArrowheads="1"/>
          </p:cNvSpPr>
          <p:nvPr>
            <p:ph type="title"/>
          </p:nvPr>
        </p:nvSpPr>
        <p:spPr bwMode="auto">
          <a:xfrm>
            <a:off x="457200" y="457200"/>
            <a:ext cx="8229600"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 du masque</a:t>
            </a:r>
          </a:p>
        </p:txBody>
      </p:sp>
      <p:sp>
        <p:nvSpPr>
          <p:cNvPr id="1030" name="Rectangle 15"/>
          <p:cNvSpPr>
            <a:spLocks noGrp="1" noChangeArrowheads="1"/>
          </p:cNvSpPr>
          <p:nvPr>
            <p:ph type="body" idx="1"/>
          </p:nvPr>
        </p:nvSpPr>
        <p:spPr bwMode="auto">
          <a:xfrm>
            <a:off x="457200" y="1981200"/>
            <a:ext cx="8229600" cy="3886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de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48144"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fr-FR"/>
          </a:p>
        </p:txBody>
      </p:sp>
    </p:spTree>
  </p:cSld>
  <p:clrMap bg1="lt1" tx1="dk1" bg2="lt2" tx2="dk2" accent1="accent1" accent2="accent2" accent3="accent3" accent4="accent4" accent5="accent5" accent6="accent6" hlink="hlink" folHlink="folHlink"/>
  <p:sldLayoutIdLst>
    <p:sldLayoutId id="2147486023" r:id="rId1"/>
    <p:sldLayoutId id="2147486013" r:id="rId2"/>
    <p:sldLayoutId id="2147486014" r:id="rId3"/>
    <p:sldLayoutId id="2147486015" r:id="rId4"/>
    <p:sldLayoutId id="2147486016" r:id="rId5"/>
    <p:sldLayoutId id="2147486017" r:id="rId6"/>
    <p:sldLayoutId id="2147486018" r:id="rId7"/>
    <p:sldLayoutId id="2147486019" r:id="rId8"/>
    <p:sldLayoutId id="2147486020" r:id="rId9"/>
    <p:sldLayoutId id="2147486021" r:id="rId10"/>
    <p:sldLayoutId id="2147486022" r:id="rId11"/>
  </p:sldLayoutIdLst>
  <p:transition spd="med"/>
  <p:txStyles>
    <p:titleStyle>
      <a:lvl1pPr algn="l" rtl="0" eaLnBrk="0" fontAlgn="base" hangingPunct="0">
        <a:spcBef>
          <a:spcPct val="0"/>
        </a:spcBef>
        <a:spcAft>
          <a:spcPct val="0"/>
        </a:spcAft>
        <a:defRPr sz="44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Arial" charset="0"/>
        </a:defRPr>
      </a:lvl2pPr>
      <a:lvl3pPr algn="l" rtl="0" eaLnBrk="0" fontAlgn="base" hangingPunct="0">
        <a:spcBef>
          <a:spcPct val="0"/>
        </a:spcBef>
        <a:spcAft>
          <a:spcPct val="0"/>
        </a:spcAft>
        <a:defRPr sz="4400">
          <a:solidFill>
            <a:schemeClr val="tx1"/>
          </a:solidFill>
          <a:latin typeface="Arial" charset="0"/>
        </a:defRPr>
      </a:lvl3pPr>
      <a:lvl4pPr algn="l" rtl="0" eaLnBrk="0" fontAlgn="base" hangingPunct="0">
        <a:spcBef>
          <a:spcPct val="0"/>
        </a:spcBef>
        <a:spcAft>
          <a:spcPct val="0"/>
        </a:spcAft>
        <a:defRPr sz="4400">
          <a:solidFill>
            <a:schemeClr val="tx1"/>
          </a:solidFill>
          <a:latin typeface="Arial" charset="0"/>
        </a:defRPr>
      </a:lvl4pPr>
      <a:lvl5pPr algn="l" rtl="0" eaLnBrk="0" fontAlgn="base" hangingPunct="0">
        <a:spcBef>
          <a:spcPct val="0"/>
        </a:spcBef>
        <a:spcAft>
          <a:spcPct val="0"/>
        </a:spcAft>
        <a:defRPr sz="4400">
          <a:solidFill>
            <a:schemeClr val="tx1"/>
          </a:solidFill>
          <a:latin typeface="Arial" charset="0"/>
        </a:defRPr>
      </a:lvl5pPr>
      <a:lvl6pPr marL="457200" algn="l" rtl="0" fontAlgn="base">
        <a:spcBef>
          <a:spcPct val="0"/>
        </a:spcBef>
        <a:spcAft>
          <a:spcPct val="0"/>
        </a:spcAft>
        <a:defRPr sz="4400">
          <a:solidFill>
            <a:schemeClr val="tx1"/>
          </a:solidFill>
          <a:latin typeface="Arial" charset="0"/>
        </a:defRPr>
      </a:lvl6pPr>
      <a:lvl7pPr marL="914400" algn="l" rtl="0" fontAlgn="base">
        <a:spcBef>
          <a:spcPct val="0"/>
        </a:spcBef>
        <a:spcAft>
          <a:spcPct val="0"/>
        </a:spcAft>
        <a:defRPr sz="4400">
          <a:solidFill>
            <a:schemeClr val="tx1"/>
          </a:solidFill>
          <a:latin typeface="Arial" charset="0"/>
        </a:defRPr>
      </a:lvl7pPr>
      <a:lvl8pPr marL="1371600" algn="l" rtl="0" fontAlgn="base">
        <a:spcBef>
          <a:spcPct val="0"/>
        </a:spcBef>
        <a:spcAft>
          <a:spcPct val="0"/>
        </a:spcAft>
        <a:defRPr sz="4400">
          <a:solidFill>
            <a:schemeClr val="tx1"/>
          </a:solidFill>
          <a:latin typeface="Arial" charset="0"/>
        </a:defRPr>
      </a:lvl8pPr>
      <a:lvl9pPr marL="1828800" algn="l" rtl="0" fontAlgn="base">
        <a:spcBef>
          <a:spcPct val="0"/>
        </a:spcBef>
        <a:spcAft>
          <a:spcPct val="0"/>
        </a:spcAft>
        <a:defRPr sz="4400">
          <a:solidFill>
            <a:schemeClr val="tx1"/>
          </a:solidFill>
          <a:latin typeface="Arial" charset="0"/>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789113" y="998538"/>
            <a:ext cx="4752975" cy="560387"/>
          </a:xfrm>
          <a:noFill/>
        </p:spPr>
        <p:txBody>
          <a:bodyPr lIns="63500" tIns="26988" rIns="63500" bIns="26988" anchor="b"/>
          <a:lstStyle/>
          <a:p>
            <a:pPr algn="ctr" eaLnBrk="1" hangingPunct="1"/>
            <a:r>
              <a:rPr lang="fr-FR" sz="4000" b="1" dirty="0" smtClean="0">
                <a:solidFill>
                  <a:srgbClr val="990000"/>
                </a:solidFill>
              </a:rPr>
              <a:t>          </a:t>
            </a:r>
            <a:endParaRPr lang="fr-FR" sz="4000" b="1" dirty="0" smtClean="0">
              <a:solidFill>
                <a:srgbClr val="009999"/>
              </a:solidFill>
              <a:latin typeface="Comic Sans MS" pitchFamily="66" charset="0"/>
            </a:endParaRPr>
          </a:p>
        </p:txBody>
      </p:sp>
      <p:sp>
        <p:nvSpPr>
          <p:cNvPr id="3075" name="Rectangle 3"/>
          <p:cNvSpPr>
            <a:spLocks noChangeArrowheads="1"/>
          </p:cNvSpPr>
          <p:nvPr/>
        </p:nvSpPr>
        <p:spPr bwMode="auto">
          <a:xfrm>
            <a:off x="1187450" y="1773238"/>
            <a:ext cx="5770563" cy="457200"/>
          </a:xfrm>
          <a:prstGeom prst="rect">
            <a:avLst/>
          </a:prstGeom>
          <a:noFill/>
          <a:ln w="9525">
            <a:noFill/>
            <a:miter lim="800000"/>
            <a:headEnd/>
            <a:tailEnd/>
          </a:ln>
        </p:spPr>
        <p:txBody>
          <a:bodyPr wrap="none" anchor="ctr"/>
          <a:lstStyle/>
          <a:p>
            <a:pPr marL="373063" indent="-373063" eaLnBrk="1" hangingPunct="1">
              <a:buClr>
                <a:srgbClr val="CC3300"/>
              </a:buClr>
              <a:buSzPct val="120000"/>
            </a:pPr>
            <a:r>
              <a:rPr lang="fr-FR" b="1" dirty="0">
                <a:solidFill>
                  <a:srgbClr val="000099"/>
                </a:solidFill>
                <a:latin typeface="Tahoma" pitchFamily="34" charset="0"/>
              </a:rPr>
              <a:t> </a:t>
            </a:r>
          </a:p>
        </p:txBody>
      </p:sp>
      <p:sp>
        <p:nvSpPr>
          <p:cNvPr id="3076" name="Rectangle 4"/>
          <p:cNvSpPr>
            <a:spLocks noChangeArrowheads="1"/>
          </p:cNvSpPr>
          <p:nvPr/>
        </p:nvSpPr>
        <p:spPr bwMode="auto">
          <a:xfrm>
            <a:off x="1211263" y="2293938"/>
            <a:ext cx="5767387" cy="457200"/>
          </a:xfrm>
          <a:prstGeom prst="rect">
            <a:avLst/>
          </a:prstGeom>
          <a:noFill/>
          <a:ln w="9525">
            <a:noFill/>
            <a:miter lim="800000"/>
            <a:headEnd/>
            <a:tailEnd/>
          </a:ln>
        </p:spPr>
        <p:txBody>
          <a:bodyPr wrap="none" anchor="ctr"/>
          <a:lstStyle/>
          <a:p>
            <a:pPr marL="373063" indent="-373063" eaLnBrk="1" hangingPunct="1">
              <a:buClr>
                <a:srgbClr val="CC3300"/>
              </a:buClr>
              <a:buSzPct val="120000"/>
            </a:pPr>
            <a:endParaRPr lang="fr-FR" b="1" dirty="0">
              <a:latin typeface="Tahoma" pitchFamily="34" charset="0"/>
            </a:endParaRPr>
          </a:p>
        </p:txBody>
      </p:sp>
      <p:sp>
        <p:nvSpPr>
          <p:cNvPr id="3077" name="Rectangle 5"/>
          <p:cNvSpPr>
            <a:spLocks noChangeArrowheads="1"/>
          </p:cNvSpPr>
          <p:nvPr/>
        </p:nvSpPr>
        <p:spPr bwMode="auto">
          <a:xfrm>
            <a:off x="1211263" y="2835275"/>
            <a:ext cx="5743575" cy="438150"/>
          </a:xfrm>
          <a:prstGeom prst="rect">
            <a:avLst/>
          </a:prstGeom>
          <a:noFill/>
          <a:ln w="9525">
            <a:noFill/>
            <a:miter lim="800000"/>
            <a:headEnd/>
            <a:tailEnd/>
          </a:ln>
        </p:spPr>
        <p:txBody>
          <a:bodyPr wrap="none" anchor="ctr"/>
          <a:lstStyle/>
          <a:p>
            <a:pPr marL="373063" indent="-373063" eaLnBrk="1" hangingPunct="1">
              <a:buClr>
                <a:srgbClr val="CC3300"/>
              </a:buClr>
              <a:buSzPct val="120000"/>
              <a:buFont typeface="Wingdings 3" pitchFamily="18" charset="2"/>
              <a:buNone/>
            </a:pPr>
            <a:endParaRPr lang="fr-FR" b="1" dirty="0">
              <a:solidFill>
                <a:srgbClr val="000099"/>
              </a:solidFill>
              <a:latin typeface="Tahoma" pitchFamily="34" charset="0"/>
            </a:endParaRPr>
          </a:p>
        </p:txBody>
      </p:sp>
      <p:sp>
        <p:nvSpPr>
          <p:cNvPr id="3078" name="Rectangle 6"/>
          <p:cNvSpPr>
            <a:spLocks noChangeArrowheads="1"/>
          </p:cNvSpPr>
          <p:nvPr/>
        </p:nvSpPr>
        <p:spPr bwMode="auto">
          <a:xfrm>
            <a:off x="1211263" y="2781300"/>
            <a:ext cx="5767387" cy="457200"/>
          </a:xfrm>
          <a:prstGeom prst="rect">
            <a:avLst/>
          </a:prstGeom>
          <a:noFill/>
          <a:ln w="9525">
            <a:noFill/>
            <a:miter lim="800000"/>
            <a:headEnd/>
            <a:tailEnd/>
          </a:ln>
        </p:spPr>
        <p:txBody>
          <a:bodyPr wrap="none" anchor="ctr"/>
          <a:lstStyle/>
          <a:p>
            <a:pPr marL="373063" indent="-373063" eaLnBrk="1" hangingPunct="1">
              <a:buClr>
                <a:srgbClr val="CC3300"/>
              </a:buClr>
              <a:buSzPct val="120000"/>
            </a:pPr>
            <a:endParaRPr lang="fr-FR" b="1" dirty="0">
              <a:latin typeface="Tahoma" pitchFamily="34" charset="0"/>
            </a:endParaRPr>
          </a:p>
        </p:txBody>
      </p:sp>
      <p:sp>
        <p:nvSpPr>
          <p:cNvPr id="3079" name="Rectangle 7"/>
          <p:cNvSpPr>
            <a:spLocks noChangeArrowheads="1"/>
          </p:cNvSpPr>
          <p:nvPr/>
        </p:nvSpPr>
        <p:spPr bwMode="auto">
          <a:xfrm>
            <a:off x="1211263" y="3808413"/>
            <a:ext cx="5767387" cy="457200"/>
          </a:xfrm>
          <a:prstGeom prst="rect">
            <a:avLst/>
          </a:prstGeom>
          <a:noFill/>
          <a:ln w="9525">
            <a:noFill/>
            <a:miter lim="800000"/>
            <a:headEnd/>
            <a:tailEnd/>
          </a:ln>
        </p:spPr>
        <p:txBody>
          <a:bodyPr wrap="none" anchor="ctr"/>
          <a:lstStyle/>
          <a:p>
            <a:pPr marL="373063" indent="-373063" eaLnBrk="1" hangingPunct="1">
              <a:buClr>
                <a:srgbClr val="CC3300"/>
              </a:buClr>
              <a:buSzPct val="120000"/>
              <a:buFont typeface="Wingdings 3" pitchFamily="18" charset="2"/>
              <a:buNone/>
            </a:pPr>
            <a:endParaRPr lang="fr-FR" b="1" dirty="0">
              <a:solidFill>
                <a:srgbClr val="000099"/>
              </a:solidFill>
              <a:latin typeface="Tahoma" pitchFamily="34" charset="0"/>
            </a:endParaRPr>
          </a:p>
        </p:txBody>
      </p:sp>
      <p:sp>
        <p:nvSpPr>
          <p:cNvPr id="11" name="Rectangle 10"/>
          <p:cNvSpPr/>
          <p:nvPr/>
        </p:nvSpPr>
        <p:spPr>
          <a:xfrm>
            <a:off x="971550" y="2205038"/>
            <a:ext cx="7416800" cy="2523768"/>
          </a:xfrm>
          <a:prstGeom prst="rect">
            <a:avLst/>
          </a:prstGeom>
          <a:solidFill>
            <a:schemeClr val="bg1"/>
          </a:solidFill>
        </p:spPr>
        <p:txBody>
          <a:bodyPr>
            <a:spAutoFit/>
          </a:bodyPr>
          <a:lstStyle/>
          <a:p>
            <a:pPr algn="ctr">
              <a:defRPr/>
            </a:pPr>
            <a:endParaRPr lang="fr-FR" sz="2400" b="1" dirty="0">
              <a:solidFill>
                <a:schemeClr val="bg2">
                  <a:lumMod val="60000"/>
                  <a:lumOff val="40000"/>
                </a:schemeClr>
              </a:solidFill>
              <a:latin typeface="Comic Sans MS" pitchFamily="66" charset="0"/>
            </a:endParaRPr>
          </a:p>
          <a:p>
            <a:pPr algn="ctr">
              <a:defRPr/>
            </a:pPr>
            <a:r>
              <a:rPr lang="fr-FR" sz="4800" b="1" dirty="0">
                <a:solidFill>
                  <a:schemeClr val="bg2">
                    <a:lumMod val="60000"/>
                    <a:lumOff val="40000"/>
                  </a:schemeClr>
                </a:solidFill>
                <a:latin typeface="Comic Sans MS" pitchFamily="66" charset="0"/>
              </a:rPr>
              <a:t>Bienvenue au </a:t>
            </a:r>
          </a:p>
          <a:p>
            <a:pPr algn="ctr">
              <a:defRPr/>
            </a:pPr>
            <a:r>
              <a:rPr lang="fr-FR" sz="4800" b="1" dirty="0">
                <a:solidFill>
                  <a:schemeClr val="bg2">
                    <a:lumMod val="60000"/>
                    <a:lumOff val="40000"/>
                  </a:schemeClr>
                </a:solidFill>
                <a:latin typeface="Comic Sans MS" pitchFamily="66" charset="0"/>
              </a:rPr>
              <a:t>« Mercredi du MEDS »</a:t>
            </a:r>
          </a:p>
          <a:p>
            <a:pPr algn="ctr">
              <a:defRPr/>
            </a:pPr>
            <a:r>
              <a:rPr lang="fr-FR" sz="2400" b="1" dirty="0">
                <a:solidFill>
                  <a:srgbClr val="C00000"/>
                </a:solidFill>
                <a:latin typeface="Comic Sans MS" pitchFamily="66" charset="0"/>
              </a:rPr>
              <a:t>Dakar, Mercredi </a:t>
            </a:r>
            <a:r>
              <a:rPr lang="fr-FR" sz="2400" b="1" dirty="0" smtClean="0">
                <a:solidFill>
                  <a:srgbClr val="C00000"/>
                </a:solidFill>
                <a:latin typeface="Comic Sans MS" pitchFamily="66" charset="0"/>
              </a:rPr>
              <a:t>27 Avril 2016</a:t>
            </a:r>
            <a:endParaRPr lang="fr-FR" sz="4400" b="1" dirty="0">
              <a:solidFill>
                <a:srgbClr val="C00000"/>
              </a:solidFill>
              <a:latin typeface="Comic Sans MS" pitchFamily="66" charset="0"/>
            </a:endParaRPr>
          </a:p>
          <a:p>
            <a:pPr algn="ctr">
              <a:defRPr/>
            </a:pPr>
            <a:endParaRPr lang="fr-FR" sz="1400" dirty="0">
              <a:solidFill>
                <a:srgbClr val="C00000"/>
              </a:solidFill>
            </a:endParaRPr>
          </a:p>
        </p:txBody>
      </p:sp>
      <p:pic>
        <p:nvPicPr>
          <p:cNvPr id="3081" name="Image 11" descr="logo meds vertical"/>
          <p:cNvPicPr>
            <a:picLocks noChangeAspect="1" noChangeArrowheads="1"/>
          </p:cNvPicPr>
          <p:nvPr/>
        </p:nvPicPr>
        <p:blipFill>
          <a:blip r:embed="rId3"/>
          <a:srcRect/>
          <a:stretch>
            <a:fillRect/>
          </a:stretch>
        </p:blipFill>
        <p:spPr bwMode="auto">
          <a:xfrm>
            <a:off x="1979613" y="620713"/>
            <a:ext cx="5449887" cy="1223962"/>
          </a:xfrm>
          <a:prstGeom prst="rect">
            <a:avLst/>
          </a:prstGeom>
          <a:noFill/>
          <a:ln w="9525">
            <a:noFill/>
            <a:miter lim="800000"/>
            <a:headEnd/>
            <a:tailEnd/>
          </a:ln>
        </p:spPr>
      </p:pic>
      <p:sp>
        <p:nvSpPr>
          <p:cNvPr id="3082" name="Rectangle 12"/>
          <p:cNvSpPr>
            <a:spLocks noChangeArrowheads="1"/>
          </p:cNvSpPr>
          <p:nvPr/>
        </p:nvSpPr>
        <p:spPr bwMode="auto">
          <a:xfrm>
            <a:off x="2124075" y="5373688"/>
            <a:ext cx="5111750" cy="461962"/>
          </a:xfrm>
          <a:prstGeom prst="rect">
            <a:avLst/>
          </a:prstGeom>
          <a:noFill/>
          <a:ln w="9525">
            <a:noFill/>
            <a:miter lim="800000"/>
            <a:headEnd/>
            <a:tailEnd/>
          </a:ln>
        </p:spPr>
        <p:txBody>
          <a:bodyPr>
            <a:spAutoFit/>
          </a:bodyPr>
          <a:lstStyle/>
          <a:p>
            <a:pPr algn="ctr"/>
            <a:r>
              <a:rPr lang="fr-FR" sz="2400" b="1" dirty="0">
                <a:latin typeface="Comic Sans MS" pitchFamily="66" charset="0"/>
              </a:rPr>
              <a:t>KING FAHD PALACE Hôtel </a:t>
            </a:r>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8434" name="Rectangle 5"/>
          <p:cNvSpPr>
            <a:spLocks noChangeArrowheads="1"/>
          </p:cNvSpPr>
          <p:nvPr/>
        </p:nvSpPr>
        <p:spPr bwMode="auto">
          <a:xfrm>
            <a:off x="428596" y="500042"/>
            <a:ext cx="8491482" cy="3831818"/>
          </a:xfrm>
          <a:prstGeom prst="rect">
            <a:avLst/>
          </a:prstGeom>
          <a:solidFill>
            <a:schemeClr val="bg1"/>
          </a:solidFill>
          <a:ln w="9525">
            <a:noFill/>
            <a:miter lim="800000"/>
            <a:headEnd/>
            <a:tailEnd/>
          </a:ln>
        </p:spPr>
        <p:txBody>
          <a:bodyPr wrap="square">
            <a:spAutoFit/>
          </a:bodyPr>
          <a:lstStyle/>
          <a:p>
            <a:pPr algn="just">
              <a:lnSpc>
                <a:spcPct val="150000"/>
              </a:lnSpc>
              <a:buFont typeface="Wingdings" pitchFamily="2" charset="2"/>
              <a:buChar char="q"/>
            </a:pPr>
            <a:endParaRPr lang="fr-FR" sz="100" dirty="0">
              <a:latin typeface="Century" pitchFamily="18" charset="0"/>
            </a:endParaRPr>
          </a:p>
          <a:p>
            <a:pPr lvl="0" algn="just">
              <a:lnSpc>
                <a:spcPct val="150000"/>
              </a:lnSpc>
              <a:buFont typeface="Wingdings" pitchFamily="2" charset="2"/>
              <a:buChar char="q"/>
            </a:pPr>
            <a:r>
              <a:rPr lang="fr-FR" sz="2000" dirty="0" smtClean="0">
                <a:solidFill>
                  <a:srgbClr val="000000"/>
                </a:solidFill>
                <a:latin typeface="Century" pitchFamily="18" charset="0"/>
              </a:rPr>
              <a:t>Dans le cadre de la mission Economique et Commerciale Algérienne  à Dakar, la CCIAD  a invité le MEDS à prendre part au forum d’échanges suivi de rencontres B to B , qui s’est tenu le 25 Avril 2016 dans le hall de la Chambre de Commerce d’Industrie et d’agriculture de Dakar.</a:t>
            </a:r>
          </a:p>
          <a:p>
            <a:pPr lvl="0" algn="just">
              <a:lnSpc>
                <a:spcPct val="150000"/>
              </a:lnSpc>
              <a:buFont typeface="Wingdings" pitchFamily="2" charset="2"/>
              <a:buChar char="q"/>
            </a:pPr>
            <a:r>
              <a:rPr lang="fr-FR" sz="2000" dirty="0" smtClean="0">
                <a:solidFill>
                  <a:srgbClr val="000000"/>
                </a:solidFill>
                <a:latin typeface="Century" pitchFamily="18" charset="0"/>
              </a:rPr>
              <a:t> Monsieur </a:t>
            </a:r>
            <a:r>
              <a:rPr lang="fr-FR" sz="2000" dirty="0" smtClean="0">
                <a:solidFill>
                  <a:srgbClr val="000000"/>
                </a:solidFill>
                <a:latin typeface="Century" pitchFamily="18" charset="0"/>
              </a:rPr>
              <a:t>Alioune NDIAYE- Directeur Général de SONATEL convie le MEDS à la cérémonie de présentation du rapport RSE </a:t>
            </a:r>
            <a:r>
              <a:rPr lang="fr-FR" sz="2000" dirty="0" smtClean="0">
                <a:solidFill>
                  <a:srgbClr val="000000"/>
                </a:solidFill>
                <a:latin typeface="Century" pitchFamily="18" charset="0"/>
              </a:rPr>
              <a:t>2015                      </a:t>
            </a:r>
            <a:r>
              <a:rPr lang="fr-FR" sz="2000" dirty="0" smtClean="0">
                <a:solidFill>
                  <a:srgbClr val="000000"/>
                </a:solidFill>
                <a:latin typeface="Century" pitchFamily="18" charset="0"/>
              </a:rPr>
              <a:t>de </a:t>
            </a:r>
            <a:r>
              <a:rPr lang="fr-FR" sz="2000" dirty="0" err="1" smtClean="0">
                <a:solidFill>
                  <a:srgbClr val="000000"/>
                </a:solidFill>
                <a:latin typeface="Century" pitchFamily="18" charset="0"/>
              </a:rPr>
              <a:t>Sonatel</a:t>
            </a:r>
            <a:r>
              <a:rPr lang="fr-FR" sz="2000" dirty="0" smtClean="0">
                <a:solidFill>
                  <a:srgbClr val="000000"/>
                </a:solidFill>
                <a:latin typeface="Century" pitchFamily="18" charset="0"/>
              </a:rPr>
              <a:t>, qui se tiendra, le 27 avril 2016, au Radisson </a:t>
            </a:r>
            <a:r>
              <a:rPr lang="fr-FR" sz="2000" dirty="0" err="1" smtClean="0">
                <a:solidFill>
                  <a:srgbClr val="000000"/>
                </a:solidFill>
                <a:latin typeface="Century" pitchFamily="18" charset="0"/>
              </a:rPr>
              <a:t>Blu</a:t>
            </a:r>
            <a:r>
              <a:rPr lang="fr-FR" sz="2000" dirty="0" smtClean="0">
                <a:solidFill>
                  <a:srgbClr val="000000"/>
                </a:solidFill>
                <a:latin typeface="Century" pitchFamily="18" charset="0"/>
              </a:rPr>
              <a:t>.</a:t>
            </a:r>
          </a:p>
          <a:p>
            <a:pPr algn="just">
              <a:lnSpc>
                <a:spcPct val="150000"/>
              </a:lnSpc>
              <a:buFont typeface="Wingdings" pitchFamily="2" charset="2"/>
              <a:buChar char="q"/>
            </a:pPr>
            <a:r>
              <a:rPr lang="fr-FR" sz="100" dirty="0" smtClean="0">
                <a:latin typeface="Century" pitchFamily="18" charset="0"/>
              </a:rPr>
              <a:t>de la journée</a:t>
            </a:r>
          </a:p>
        </p:txBody>
      </p:sp>
    </p:spTree>
    <p:extLst>
      <p:ext uri="{BB962C8B-B14F-4D97-AF65-F5344CB8AC3E}">
        <p14:creationId xmlns:p14="http://schemas.microsoft.com/office/powerpoint/2010/main" xmlns="" val="1463362775"/>
      </p:ext>
    </p:extLst>
  </p:cSld>
  <p:clrMapOvr>
    <a:masterClrMapping/>
  </p:clrMapOvr>
  <p:transition spd="med"/>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8434" name="Rectangle 5"/>
          <p:cNvSpPr>
            <a:spLocks noChangeArrowheads="1"/>
          </p:cNvSpPr>
          <p:nvPr/>
        </p:nvSpPr>
        <p:spPr bwMode="auto">
          <a:xfrm>
            <a:off x="428596" y="500042"/>
            <a:ext cx="8491482" cy="5678478"/>
          </a:xfrm>
          <a:prstGeom prst="rect">
            <a:avLst/>
          </a:prstGeom>
          <a:solidFill>
            <a:schemeClr val="bg1"/>
          </a:solidFill>
          <a:ln w="9525">
            <a:noFill/>
            <a:miter lim="800000"/>
            <a:headEnd/>
            <a:tailEnd/>
          </a:ln>
        </p:spPr>
        <p:txBody>
          <a:bodyPr wrap="square">
            <a:spAutoFit/>
          </a:bodyPr>
          <a:lstStyle/>
          <a:p>
            <a:pPr algn="just">
              <a:lnSpc>
                <a:spcPct val="150000"/>
              </a:lnSpc>
              <a:buFont typeface="Wingdings" pitchFamily="2" charset="2"/>
              <a:buChar char="q"/>
            </a:pPr>
            <a:endParaRPr lang="fr-FR" sz="100" dirty="0">
              <a:latin typeface="Century" pitchFamily="18" charset="0"/>
            </a:endParaRPr>
          </a:p>
          <a:p>
            <a:pPr lvl="0" algn="just">
              <a:lnSpc>
                <a:spcPct val="150000"/>
              </a:lnSpc>
              <a:buFont typeface="Wingdings" pitchFamily="2" charset="2"/>
              <a:buChar char="q"/>
            </a:pPr>
            <a:r>
              <a:rPr lang="fr-FR" sz="2000" dirty="0">
                <a:solidFill>
                  <a:srgbClr val="000000"/>
                </a:solidFill>
                <a:latin typeface="Century" pitchFamily="18" charset="0"/>
              </a:rPr>
              <a:t>La Confédération Nationale des Employeurs du Sénégal (CNES) en collaboration avec l’Intersyndicale en Sécurité, Santé et Environnement au Travail (ISSET) célèbre la Journée Africaine de la Prévention </a:t>
            </a:r>
            <a:r>
              <a:rPr lang="fr-FR" sz="2000" dirty="0" smtClean="0">
                <a:solidFill>
                  <a:srgbClr val="000000"/>
                </a:solidFill>
                <a:latin typeface="Century" pitchFamily="18" charset="0"/>
              </a:rPr>
              <a:t>prévue le 28 </a:t>
            </a:r>
            <a:r>
              <a:rPr lang="fr-FR" sz="2000" dirty="0">
                <a:solidFill>
                  <a:srgbClr val="000000"/>
                </a:solidFill>
                <a:latin typeface="Century" pitchFamily="18" charset="0"/>
              </a:rPr>
              <a:t>Avril </a:t>
            </a:r>
            <a:r>
              <a:rPr lang="fr-FR" sz="2000" dirty="0" smtClean="0">
                <a:solidFill>
                  <a:srgbClr val="000000"/>
                </a:solidFill>
                <a:latin typeface="Century" pitchFamily="18" charset="0"/>
              </a:rPr>
              <a:t>2016, </a:t>
            </a:r>
            <a:r>
              <a:rPr lang="fr-FR" sz="2000" dirty="0">
                <a:solidFill>
                  <a:srgbClr val="000000"/>
                </a:solidFill>
                <a:latin typeface="Century" pitchFamily="18" charset="0"/>
              </a:rPr>
              <a:t>au siège de la SIMPA</a:t>
            </a:r>
            <a:r>
              <a:rPr lang="fr-FR" sz="2000" dirty="0" smtClean="0">
                <a:solidFill>
                  <a:srgbClr val="000000"/>
                </a:solidFill>
                <a:latin typeface="Century" pitchFamily="18" charset="0"/>
              </a:rPr>
              <a:t>.</a:t>
            </a:r>
          </a:p>
          <a:p>
            <a:pPr lvl="0" algn="just">
              <a:lnSpc>
                <a:spcPct val="150000"/>
              </a:lnSpc>
              <a:buFont typeface="Wingdings" pitchFamily="2" charset="2"/>
              <a:buChar char="q"/>
            </a:pPr>
            <a:r>
              <a:rPr lang="fr-FR" sz="2000" dirty="0" smtClean="0">
                <a:solidFill>
                  <a:srgbClr val="000000"/>
                </a:solidFill>
                <a:latin typeface="Century" pitchFamily="18" charset="0"/>
              </a:rPr>
              <a:t>La Direction Générale des Impôts et Domaines a choisi le MEDS pour parrainer la soirée de gala qu’elle organise le 30 avril 2016 au King Fahd Palace.</a:t>
            </a:r>
          </a:p>
          <a:p>
            <a:pPr lvl="0" algn="just">
              <a:lnSpc>
                <a:spcPct val="150000"/>
              </a:lnSpc>
              <a:buFont typeface="Wingdings" pitchFamily="2" charset="2"/>
              <a:buChar char="q"/>
            </a:pPr>
            <a:r>
              <a:rPr lang="fr-FR" sz="2000" dirty="0" smtClean="0">
                <a:solidFill>
                  <a:srgbClr val="000000"/>
                </a:solidFill>
                <a:latin typeface="Century" pitchFamily="18" charset="0"/>
              </a:rPr>
              <a:t>La direction Générale de la Caisse de Sécurité Sociale, sous l’égide de l’Interafricaine de la Prévention des Risques Professionnels (IAPRP), organise la 20</a:t>
            </a:r>
            <a:r>
              <a:rPr lang="fr-FR" sz="2000" baseline="30000" dirty="0" smtClean="0">
                <a:solidFill>
                  <a:srgbClr val="000000"/>
                </a:solidFill>
                <a:latin typeface="Century" pitchFamily="18" charset="0"/>
              </a:rPr>
              <a:t>e</a:t>
            </a:r>
            <a:r>
              <a:rPr lang="fr-FR" sz="2000" dirty="0" smtClean="0">
                <a:solidFill>
                  <a:srgbClr val="000000"/>
                </a:solidFill>
                <a:latin typeface="Century" pitchFamily="18" charset="0"/>
              </a:rPr>
              <a:t> édition de la journée africaine de la prévention –JAP. La cérémonie aura lieu le 30 avril 2016 au King </a:t>
            </a:r>
            <a:r>
              <a:rPr lang="fr-FR" sz="2000" dirty="0" err="1" smtClean="0">
                <a:solidFill>
                  <a:srgbClr val="000000"/>
                </a:solidFill>
                <a:latin typeface="Century" pitchFamily="18" charset="0"/>
              </a:rPr>
              <a:t>fahd</a:t>
            </a:r>
            <a:r>
              <a:rPr lang="fr-FR" sz="2000" dirty="0" smtClean="0">
                <a:solidFill>
                  <a:srgbClr val="000000"/>
                </a:solidFill>
                <a:latin typeface="Century" pitchFamily="18" charset="0"/>
              </a:rPr>
              <a:t> Palace.</a:t>
            </a:r>
          </a:p>
          <a:p>
            <a:pPr algn="just">
              <a:lnSpc>
                <a:spcPct val="150000"/>
              </a:lnSpc>
              <a:buFont typeface="Wingdings" pitchFamily="2" charset="2"/>
              <a:buChar char="q"/>
            </a:pPr>
            <a:r>
              <a:rPr lang="fr-FR" sz="100" dirty="0" smtClean="0">
                <a:latin typeface="Century" pitchFamily="18" charset="0"/>
              </a:rPr>
              <a:t>de la journée</a:t>
            </a:r>
          </a:p>
        </p:txBody>
      </p:sp>
    </p:spTree>
    <p:extLst>
      <p:ext uri="{BB962C8B-B14F-4D97-AF65-F5344CB8AC3E}">
        <p14:creationId xmlns:p14="http://schemas.microsoft.com/office/powerpoint/2010/main" xmlns="" val="591164083"/>
      </p:ext>
    </p:extLst>
  </p:cSld>
  <p:clrMapOvr>
    <a:masterClrMapping/>
  </p:clrMapOvr>
  <p:transition spd="med"/>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8434" name="Rectangle 5"/>
          <p:cNvSpPr>
            <a:spLocks noChangeArrowheads="1"/>
          </p:cNvSpPr>
          <p:nvPr/>
        </p:nvSpPr>
        <p:spPr bwMode="auto">
          <a:xfrm>
            <a:off x="428596" y="500042"/>
            <a:ext cx="8491482" cy="6140142"/>
          </a:xfrm>
          <a:prstGeom prst="rect">
            <a:avLst/>
          </a:prstGeom>
          <a:solidFill>
            <a:schemeClr val="bg1"/>
          </a:solidFill>
          <a:ln w="9525">
            <a:noFill/>
            <a:miter lim="800000"/>
            <a:headEnd/>
            <a:tailEnd/>
          </a:ln>
        </p:spPr>
        <p:txBody>
          <a:bodyPr wrap="square">
            <a:spAutoFit/>
          </a:bodyPr>
          <a:lstStyle/>
          <a:p>
            <a:pPr algn="just">
              <a:lnSpc>
                <a:spcPct val="150000"/>
              </a:lnSpc>
              <a:buFont typeface="Wingdings" pitchFamily="2" charset="2"/>
              <a:buChar char="q"/>
            </a:pPr>
            <a:endParaRPr lang="fr-FR" sz="100" dirty="0">
              <a:latin typeface="Century" pitchFamily="18" charset="0"/>
            </a:endParaRPr>
          </a:p>
          <a:p>
            <a:pPr lvl="0" algn="just">
              <a:lnSpc>
                <a:spcPct val="150000"/>
              </a:lnSpc>
              <a:buFont typeface="Wingdings" pitchFamily="2" charset="2"/>
              <a:buChar char="q"/>
            </a:pPr>
            <a:r>
              <a:rPr lang="fr-FR" sz="2000" dirty="0" smtClean="0">
                <a:solidFill>
                  <a:srgbClr val="000000"/>
                </a:solidFill>
                <a:latin typeface="Century" pitchFamily="18" charset="0"/>
              </a:rPr>
              <a:t>L’Université Cheikh </a:t>
            </a:r>
            <a:r>
              <a:rPr lang="fr-FR" sz="2000" dirty="0" err="1" smtClean="0">
                <a:solidFill>
                  <a:srgbClr val="000000"/>
                </a:solidFill>
                <a:latin typeface="Century" pitchFamily="18" charset="0"/>
              </a:rPr>
              <a:t>Anta</a:t>
            </a:r>
            <a:r>
              <a:rPr lang="fr-FR" sz="2000" dirty="0" smtClean="0">
                <a:solidFill>
                  <a:srgbClr val="000000"/>
                </a:solidFill>
                <a:latin typeface="Century" pitchFamily="18" charset="0"/>
              </a:rPr>
              <a:t> DIOP invite le MEDS au Forum (UCAD- Entreprise) FOUCADE,  qu’il organise les 10 et 11 mai 2016 à UCAD2.</a:t>
            </a:r>
          </a:p>
          <a:p>
            <a:pPr lvl="0" algn="just">
              <a:lnSpc>
                <a:spcPct val="150000"/>
              </a:lnSpc>
              <a:buFont typeface="Wingdings" pitchFamily="2" charset="2"/>
              <a:buChar char="q"/>
            </a:pPr>
            <a:r>
              <a:rPr lang="fr-FR" sz="2000" dirty="0" smtClean="0">
                <a:solidFill>
                  <a:srgbClr val="000000"/>
                </a:solidFill>
                <a:latin typeface="Century" pitchFamily="18" charset="0"/>
              </a:rPr>
              <a:t>Le groupe SUPDECO Dakar invite notre mouvement à la cérémonie d’ouverture de la 6</a:t>
            </a:r>
            <a:r>
              <a:rPr lang="fr-FR" sz="2000" baseline="30000" dirty="0" smtClean="0">
                <a:solidFill>
                  <a:srgbClr val="000000"/>
                </a:solidFill>
                <a:latin typeface="Century" pitchFamily="18" charset="0"/>
              </a:rPr>
              <a:t>e</a:t>
            </a:r>
            <a:r>
              <a:rPr lang="fr-FR" sz="2000" dirty="0" smtClean="0">
                <a:solidFill>
                  <a:srgbClr val="000000"/>
                </a:solidFill>
                <a:latin typeface="Century" pitchFamily="18" charset="0"/>
              </a:rPr>
              <a:t> Edition Forum Ecole-Entreprise du Groupe Sup De Co Dakar qui aura lieu le 12 mai 2016.</a:t>
            </a:r>
          </a:p>
          <a:p>
            <a:pPr lvl="0" algn="just">
              <a:lnSpc>
                <a:spcPct val="150000"/>
              </a:lnSpc>
              <a:buFont typeface="Wingdings" pitchFamily="2" charset="2"/>
              <a:buChar char="q"/>
            </a:pPr>
            <a:r>
              <a:rPr lang="fr-FR" sz="2000" dirty="0" smtClean="0">
                <a:solidFill>
                  <a:srgbClr val="000000"/>
                </a:solidFill>
                <a:latin typeface="Century" pitchFamily="18" charset="0"/>
              </a:rPr>
              <a:t>Dans le cadre de leurs activités, la coordination des étudiants en master 2 audit de la FASEG sollicite le parrainage du MEDS pour la cérémonie de remise de parchemins pour couronner la fin de leurs études supérieures,</a:t>
            </a:r>
            <a:r>
              <a:rPr lang="fr-FR" sz="2000" dirty="0">
                <a:solidFill>
                  <a:srgbClr val="000000"/>
                </a:solidFill>
                <a:latin typeface="Century" pitchFamily="18" charset="0"/>
              </a:rPr>
              <a:t> </a:t>
            </a:r>
            <a:r>
              <a:rPr lang="fr-FR" sz="2000" dirty="0" smtClean="0">
                <a:solidFill>
                  <a:srgbClr val="000000"/>
                </a:solidFill>
                <a:latin typeface="Century" pitchFamily="18" charset="0"/>
              </a:rPr>
              <a:t>le </a:t>
            </a:r>
            <a:r>
              <a:rPr lang="fr-FR" sz="2000" dirty="0">
                <a:solidFill>
                  <a:srgbClr val="000000"/>
                </a:solidFill>
                <a:latin typeface="Century" pitchFamily="18" charset="0"/>
              </a:rPr>
              <a:t>21 mai 2016 au grand </a:t>
            </a:r>
            <a:r>
              <a:rPr lang="fr-FR" sz="2000" dirty="0" smtClean="0">
                <a:solidFill>
                  <a:srgbClr val="000000"/>
                </a:solidFill>
                <a:latin typeface="Century" pitchFamily="18" charset="0"/>
              </a:rPr>
              <a:t>théâtre.</a:t>
            </a:r>
          </a:p>
          <a:p>
            <a:pPr lvl="0" algn="just">
              <a:lnSpc>
                <a:spcPct val="150000"/>
              </a:lnSpc>
              <a:buFont typeface="Wingdings" pitchFamily="2" charset="2"/>
              <a:buChar char="q"/>
            </a:pPr>
            <a:r>
              <a:rPr lang="fr-FR" sz="2000" dirty="0" smtClean="0">
                <a:solidFill>
                  <a:srgbClr val="000000"/>
                </a:solidFill>
                <a:latin typeface="Century" pitchFamily="18" charset="0"/>
              </a:rPr>
              <a:t>Le Ministère de l’Economie, des Finances et du Plan a transmis, copie de l’arrêté portant agrément de FBN </a:t>
            </a:r>
            <a:r>
              <a:rPr lang="fr-FR" sz="2000" dirty="0" err="1" smtClean="0">
                <a:solidFill>
                  <a:srgbClr val="000000"/>
                </a:solidFill>
                <a:latin typeface="Century" pitchFamily="18" charset="0"/>
              </a:rPr>
              <a:t>bank</a:t>
            </a:r>
            <a:r>
              <a:rPr lang="fr-FR" sz="2000" dirty="0" smtClean="0">
                <a:solidFill>
                  <a:srgbClr val="000000"/>
                </a:solidFill>
                <a:latin typeface="Century" pitchFamily="18" charset="0"/>
              </a:rPr>
              <a:t> Sénégal à garantir les candidats aux marchés publics. </a:t>
            </a:r>
          </a:p>
          <a:p>
            <a:pPr algn="just">
              <a:lnSpc>
                <a:spcPct val="150000"/>
              </a:lnSpc>
              <a:buFont typeface="Wingdings" pitchFamily="2" charset="2"/>
              <a:buChar char="q"/>
            </a:pPr>
            <a:r>
              <a:rPr lang="fr-FR" sz="100" dirty="0" smtClean="0">
                <a:latin typeface="Century" pitchFamily="18" charset="0"/>
              </a:rPr>
              <a:t>de la journée</a:t>
            </a:r>
          </a:p>
        </p:txBody>
      </p:sp>
    </p:spTree>
    <p:extLst>
      <p:ext uri="{BB962C8B-B14F-4D97-AF65-F5344CB8AC3E}">
        <p14:creationId xmlns:p14="http://schemas.microsoft.com/office/powerpoint/2010/main" xmlns="" val="1042496919"/>
      </p:ext>
    </p:extLst>
  </p:cSld>
  <p:clrMapOvr>
    <a:masterClrMapping/>
  </p:clrMapOvr>
  <p:transition spd="med"/>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8434" name="Rectangle 5"/>
          <p:cNvSpPr>
            <a:spLocks noChangeArrowheads="1"/>
          </p:cNvSpPr>
          <p:nvPr/>
        </p:nvSpPr>
        <p:spPr bwMode="auto">
          <a:xfrm>
            <a:off x="428596" y="500042"/>
            <a:ext cx="8491482" cy="4755148"/>
          </a:xfrm>
          <a:prstGeom prst="rect">
            <a:avLst/>
          </a:prstGeom>
          <a:solidFill>
            <a:schemeClr val="bg1"/>
          </a:solidFill>
          <a:ln w="9525">
            <a:noFill/>
            <a:miter lim="800000"/>
            <a:headEnd/>
            <a:tailEnd/>
          </a:ln>
        </p:spPr>
        <p:txBody>
          <a:bodyPr wrap="square">
            <a:spAutoFit/>
          </a:bodyPr>
          <a:lstStyle/>
          <a:p>
            <a:pPr algn="just">
              <a:lnSpc>
                <a:spcPct val="150000"/>
              </a:lnSpc>
              <a:buFont typeface="Wingdings" pitchFamily="2" charset="2"/>
              <a:buChar char="q"/>
            </a:pPr>
            <a:endParaRPr lang="fr-FR" sz="100" dirty="0">
              <a:latin typeface="Century" pitchFamily="18" charset="0"/>
            </a:endParaRPr>
          </a:p>
          <a:p>
            <a:pPr lvl="0" algn="just">
              <a:lnSpc>
                <a:spcPct val="150000"/>
              </a:lnSpc>
              <a:buFont typeface="Wingdings" pitchFamily="2" charset="2"/>
              <a:buChar char="q"/>
            </a:pPr>
            <a:r>
              <a:rPr lang="fr-FR" sz="2000" dirty="0" smtClean="0">
                <a:solidFill>
                  <a:srgbClr val="000000"/>
                </a:solidFill>
                <a:latin typeface="Century" pitchFamily="18" charset="0"/>
              </a:rPr>
              <a:t>Le Ministre de la Justice remercie le MEDS d’avoir </a:t>
            </a:r>
            <a:r>
              <a:rPr lang="fr-FR" sz="2000" dirty="0" smtClean="0">
                <a:solidFill>
                  <a:srgbClr val="000000"/>
                </a:solidFill>
                <a:latin typeface="Century" pitchFamily="18" charset="0"/>
              </a:rPr>
              <a:t>associé le </a:t>
            </a:r>
            <a:r>
              <a:rPr lang="fr-FR" sz="2000" dirty="0" smtClean="0">
                <a:solidFill>
                  <a:srgbClr val="000000"/>
                </a:solidFill>
                <a:latin typeface="Century" pitchFamily="18" charset="0"/>
              </a:rPr>
              <a:t>département du Ministère de la Justice </a:t>
            </a:r>
            <a:r>
              <a:rPr lang="fr-FR" sz="2000" dirty="0" smtClean="0">
                <a:solidFill>
                  <a:srgbClr val="000000"/>
                </a:solidFill>
                <a:latin typeface="Century" pitchFamily="18" charset="0"/>
              </a:rPr>
              <a:t>aux Rencontres Internationales </a:t>
            </a:r>
            <a:r>
              <a:rPr lang="fr-FR" sz="2000" dirty="0" smtClean="0">
                <a:solidFill>
                  <a:srgbClr val="000000"/>
                </a:solidFill>
                <a:latin typeface="Century" pitchFamily="18" charset="0"/>
              </a:rPr>
              <a:t>des Affaires en Afrique- RIDAA</a:t>
            </a:r>
            <a:r>
              <a:rPr lang="fr-FR" sz="2000" dirty="0" smtClean="0">
                <a:solidFill>
                  <a:srgbClr val="000000"/>
                </a:solidFill>
                <a:latin typeface="Century" pitchFamily="18" charset="0"/>
              </a:rPr>
              <a:t>.</a:t>
            </a:r>
          </a:p>
          <a:p>
            <a:pPr lvl="0" algn="just">
              <a:lnSpc>
                <a:spcPct val="150000"/>
              </a:lnSpc>
              <a:buFont typeface="Wingdings" pitchFamily="2" charset="2"/>
              <a:buChar char="q"/>
            </a:pPr>
            <a:r>
              <a:rPr lang="fr-FR" sz="2000" dirty="0" smtClean="0">
                <a:solidFill>
                  <a:srgbClr val="000000"/>
                </a:solidFill>
                <a:latin typeface="Century" pitchFamily="18" charset="0"/>
              </a:rPr>
              <a:t> </a:t>
            </a:r>
            <a:r>
              <a:rPr lang="fr-FR" sz="2000" dirty="0" smtClean="0">
                <a:solidFill>
                  <a:srgbClr val="000000"/>
                </a:solidFill>
                <a:latin typeface="Century" pitchFamily="18" charset="0"/>
              </a:rPr>
              <a:t>Le Mouvement des Entreprises du SENEGAL – MEDS informe ses membres de l’organisation des rencontres « </a:t>
            </a:r>
            <a:r>
              <a:rPr lang="fr-FR" sz="2000" dirty="0" err="1" smtClean="0">
                <a:solidFill>
                  <a:srgbClr val="000000"/>
                </a:solidFill>
                <a:latin typeface="Century" pitchFamily="18" charset="0"/>
              </a:rPr>
              <a:t>Africa</a:t>
            </a:r>
            <a:r>
              <a:rPr lang="fr-FR" sz="2000" dirty="0" smtClean="0">
                <a:solidFill>
                  <a:srgbClr val="000000"/>
                </a:solidFill>
                <a:latin typeface="Century" pitchFamily="18" charset="0"/>
              </a:rPr>
              <a:t> 2016 », qui doit se tenir à Paris, les 22 et 23 Septembre 2016. Pour les membres intéressés, veuillez consulter le site: </a:t>
            </a:r>
            <a:r>
              <a:rPr lang="fr-FR" sz="2000" b="1" dirty="0" smtClean="0">
                <a:solidFill>
                  <a:srgbClr val="000000"/>
                </a:solidFill>
                <a:latin typeface="Century" pitchFamily="18" charset="0"/>
              </a:rPr>
              <a:t>rencontreafrica2016.</a:t>
            </a:r>
          </a:p>
          <a:p>
            <a:pPr lvl="0" algn="just">
              <a:lnSpc>
                <a:spcPct val="150000"/>
              </a:lnSpc>
              <a:buFont typeface="Wingdings" pitchFamily="2" charset="2"/>
              <a:buChar char="q"/>
            </a:pPr>
            <a:r>
              <a:rPr lang="fr-FR" sz="2000" b="1" dirty="0" smtClean="0">
                <a:solidFill>
                  <a:srgbClr val="000000"/>
                </a:solidFill>
                <a:latin typeface="Century" pitchFamily="18" charset="0"/>
              </a:rPr>
              <a:t> </a:t>
            </a:r>
            <a:r>
              <a:rPr lang="fr-FR" sz="2000" b="1" dirty="0" smtClean="0">
                <a:solidFill>
                  <a:srgbClr val="000000"/>
                </a:solidFill>
                <a:latin typeface="Century" pitchFamily="18" charset="0"/>
              </a:rPr>
              <a:t>La Situation financière du Collectif des Femmes Chefs d’Entreprises du MEDS – CFD apr</a:t>
            </a:r>
            <a:r>
              <a:rPr lang="fr-FR" sz="2000" b="1" dirty="0" smtClean="0">
                <a:solidFill>
                  <a:srgbClr val="000000"/>
                </a:solidFill>
                <a:latin typeface="Century" pitchFamily="18" charset="0"/>
              </a:rPr>
              <a:t>ès la conférence annuelle s’élève à 1.055.000 FCFA.  </a:t>
            </a:r>
            <a:endParaRPr lang="fr-FR" sz="2000" b="1" dirty="0" smtClean="0">
              <a:solidFill>
                <a:srgbClr val="000000"/>
              </a:solidFill>
              <a:latin typeface="Century" pitchFamily="18" charset="0"/>
            </a:endParaRPr>
          </a:p>
          <a:p>
            <a:pPr algn="just">
              <a:lnSpc>
                <a:spcPct val="150000"/>
              </a:lnSpc>
              <a:buFont typeface="Wingdings" pitchFamily="2" charset="2"/>
              <a:buChar char="q"/>
            </a:pPr>
            <a:r>
              <a:rPr lang="fr-FR" sz="100" b="1" dirty="0" smtClean="0">
                <a:latin typeface="Century" pitchFamily="18" charset="0"/>
              </a:rPr>
              <a:t>de la journée</a:t>
            </a:r>
          </a:p>
        </p:txBody>
      </p:sp>
    </p:spTree>
    <p:extLst>
      <p:ext uri="{BB962C8B-B14F-4D97-AF65-F5344CB8AC3E}">
        <p14:creationId xmlns:p14="http://schemas.microsoft.com/office/powerpoint/2010/main" xmlns="" val="3469962782"/>
      </p:ext>
    </p:extLst>
  </p:cSld>
  <p:clrMapOvr>
    <a:masterClrMapping/>
  </p:clrMapOvr>
  <p:transition spd="med"/>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6" name="Rectangle 5"/>
          <p:cNvSpPr/>
          <p:nvPr/>
        </p:nvSpPr>
        <p:spPr>
          <a:xfrm>
            <a:off x="755650" y="2492375"/>
            <a:ext cx="7488238" cy="1739900"/>
          </a:xfrm>
          <a:prstGeom prst="rect">
            <a:avLst/>
          </a:prstGeom>
          <a:solidFill>
            <a:schemeClr val="bg1"/>
          </a:solidFill>
        </p:spPr>
        <p:txBody>
          <a:bodyPr>
            <a:spAutoFit/>
          </a:bodyPr>
          <a:lstStyle/>
          <a:p>
            <a:pPr algn="ctr">
              <a:defRPr/>
            </a:pPr>
            <a:endParaRPr lang="fr-FR" sz="1400" b="1" dirty="0">
              <a:solidFill>
                <a:schemeClr val="accent1">
                  <a:lumMod val="75000"/>
                </a:schemeClr>
              </a:solidFill>
              <a:latin typeface="Comic Sans MS" pitchFamily="66" charset="0"/>
            </a:endParaRPr>
          </a:p>
          <a:p>
            <a:pPr algn="ctr">
              <a:defRPr/>
            </a:pPr>
            <a:endParaRPr lang="fr-FR" sz="100" b="1" dirty="0">
              <a:solidFill>
                <a:schemeClr val="accent1">
                  <a:lumMod val="75000"/>
                </a:schemeClr>
              </a:solidFill>
              <a:latin typeface="Comic Sans MS" pitchFamily="66" charset="0"/>
            </a:endParaRPr>
          </a:p>
          <a:p>
            <a:pPr algn="ctr">
              <a:defRPr/>
            </a:pPr>
            <a:r>
              <a:rPr lang="fr-FR" sz="4000" b="1" dirty="0">
                <a:solidFill>
                  <a:schemeClr val="accent1">
                    <a:lumMod val="75000"/>
                  </a:schemeClr>
                </a:solidFill>
                <a:latin typeface="Comic Sans MS" pitchFamily="66" charset="0"/>
              </a:rPr>
              <a:t>Présentation et Intervention des Invités</a:t>
            </a:r>
          </a:p>
          <a:p>
            <a:pPr algn="ctr">
              <a:defRPr/>
            </a:pPr>
            <a:endParaRPr lang="fr-FR" sz="1200" b="1" dirty="0">
              <a:solidFill>
                <a:srgbClr val="009999"/>
              </a:solidFill>
              <a:latin typeface="Comic Sans MS" pitchFamily="66" charset="0"/>
            </a:endParaRPr>
          </a:p>
        </p:txBody>
      </p:sp>
    </p:spTree>
  </p:cSld>
  <p:clrMapOvr>
    <a:masterClrMapping/>
  </p:clrMapOvr>
  <p:transition spd="med"/>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6" name="Rectangle 5"/>
          <p:cNvSpPr/>
          <p:nvPr/>
        </p:nvSpPr>
        <p:spPr>
          <a:xfrm>
            <a:off x="900113" y="2565400"/>
            <a:ext cx="7488237" cy="830263"/>
          </a:xfrm>
          <a:prstGeom prst="rect">
            <a:avLst/>
          </a:prstGeom>
          <a:solidFill>
            <a:schemeClr val="bg1"/>
          </a:solidFill>
        </p:spPr>
        <p:txBody>
          <a:bodyPr>
            <a:spAutoFit/>
          </a:bodyPr>
          <a:lstStyle/>
          <a:p>
            <a:pPr algn="ctr">
              <a:defRPr/>
            </a:pPr>
            <a:r>
              <a:rPr lang="fr-FR" sz="4000" b="1" dirty="0">
                <a:solidFill>
                  <a:schemeClr val="accent1">
                    <a:lumMod val="75000"/>
                  </a:schemeClr>
                </a:solidFill>
                <a:latin typeface="Comic Sans MS" pitchFamily="66" charset="0"/>
              </a:rPr>
              <a:t>Questions diverses</a:t>
            </a:r>
          </a:p>
          <a:p>
            <a:pPr algn="ctr">
              <a:defRPr/>
            </a:pPr>
            <a:endParaRPr lang="fr-FR" sz="800" b="1" dirty="0">
              <a:solidFill>
                <a:srgbClr val="009999"/>
              </a:solidFill>
              <a:latin typeface="Comic Sans MS" pitchFamily="66" charset="0"/>
            </a:endParaRPr>
          </a:p>
        </p:txBody>
      </p:sp>
    </p:spTree>
  </p:cSld>
  <p:clrMapOvr>
    <a:masterClrMapping/>
  </p:clrMapOvr>
  <p:transition spd="med"/>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6" name="Rectangle 5"/>
          <p:cNvSpPr/>
          <p:nvPr/>
        </p:nvSpPr>
        <p:spPr>
          <a:xfrm>
            <a:off x="900113" y="2565400"/>
            <a:ext cx="7488237" cy="1446213"/>
          </a:xfrm>
          <a:prstGeom prst="rect">
            <a:avLst/>
          </a:prstGeom>
          <a:solidFill>
            <a:schemeClr val="bg1"/>
          </a:solidFill>
        </p:spPr>
        <p:txBody>
          <a:bodyPr>
            <a:spAutoFit/>
          </a:bodyPr>
          <a:lstStyle/>
          <a:p>
            <a:pPr algn="ctr">
              <a:defRPr/>
            </a:pPr>
            <a:r>
              <a:rPr lang="fr-FR" sz="4000" b="1" dirty="0">
                <a:solidFill>
                  <a:schemeClr val="accent1">
                    <a:lumMod val="75000"/>
                  </a:schemeClr>
                </a:solidFill>
                <a:latin typeface="Comic Sans MS" pitchFamily="66" charset="0"/>
              </a:rPr>
              <a:t>Nous vous remercions de </a:t>
            </a:r>
          </a:p>
          <a:p>
            <a:pPr algn="ctr">
              <a:defRPr/>
            </a:pPr>
            <a:r>
              <a:rPr lang="fr-FR" sz="4000" b="1" dirty="0">
                <a:solidFill>
                  <a:schemeClr val="accent1">
                    <a:lumMod val="75000"/>
                  </a:schemeClr>
                </a:solidFill>
                <a:latin typeface="Comic Sans MS" pitchFamily="66" charset="0"/>
              </a:rPr>
              <a:t>votre aimable attention</a:t>
            </a:r>
          </a:p>
          <a:p>
            <a:pPr algn="ctr">
              <a:defRPr/>
            </a:pPr>
            <a:endParaRPr lang="fr-FR" sz="800" b="1" dirty="0">
              <a:solidFill>
                <a:srgbClr val="009999"/>
              </a:solidFill>
              <a:latin typeface="Comic Sans MS" pitchFamily="66" charset="0"/>
            </a:endParaRPr>
          </a:p>
        </p:txBody>
      </p:sp>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rgbClr val="F2F2F2"/>
            </a:gs>
            <a:gs pos="39999">
              <a:srgbClr val="85C2FF"/>
            </a:gs>
            <a:gs pos="70000">
              <a:srgbClr val="C4D6EB"/>
            </a:gs>
            <a:gs pos="100000">
              <a:srgbClr val="FFEBFA"/>
            </a:gs>
          </a:gsLst>
          <a:lin ang="5400000"/>
        </a:gradFill>
        <a:effectLst/>
      </p:bgPr>
    </p:bg>
    <p:spTree>
      <p:nvGrpSpPr>
        <p:cNvPr id="1" name=""/>
        <p:cNvGrpSpPr/>
        <p:nvPr/>
      </p:nvGrpSpPr>
      <p:grpSpPr>
        <a:xfrm>
          <a:off x="0" y="0"/>
          <a:ext cx="0" cy="0"/>
          <a:chOff x="0" y="0"/>
          <a:chExt cx="0" cy="0"/>
        </a:xfrm>
      </p:grpSpPr>
      <p:sp>
        <p:nvSpPr>
          <p:cNvPr id="4098" name="Rectangle 3"/>
          <p:cNvSpPr>
            <a:spLocks noChangeArrowheads="1"/>
          </p:cNvSpPr>
          <p:nvPr/>
        </p:nvSpPr>
        <p:spPr bwMode="auto">
          <a:xfrm>
            <a:off x="2357422" y="285728"/>
            <a:ext cx="4321175" cy="800219"/>
          </a:xfrm>
          <a:prstGeom prst="rect">
            <a:avLst/>
          </a:prstGeom>
          <a:solidFill>
            <a:schemeClr val="bg1"/>
          </a:solidFill>
          <a:ln w="9525">
            <a:noFill/>
            <a:miter lim="800000"/>
            <a:headEnd/>
            <a:tailEnd/>
          </a:ln>
        </p:spPr>
        <p:txBody>
          <a:bodyPr wrap="square">
            <a:spAutoFit/>
          </a:bodyPr>
          <a:lstStyle/>
          <a:p>
            <a:pPr algn="ctr"/>
            <a:r>
              <a:rPr lang="fr-FR" sz="3400" b="1" u="sng" dirty="0">
                <a:solidFill>
                  <a:srgbClr val="009999"/>
                </a:solidFill>
                <a:latin typeface="Comic Sans MS" pitchFamily="66" charset="0"/>
              </a:rPr>
              <a:t>Ordre du Jour</a:t>
            </a:r>
            <a:endParaRPr lang="fr-FR" sz="3400" u="sng" dirty="0"/>
          </a:p>
          <a:p>
            <a:pPr algn="ctr"/>
            <a:endParaRPr lang="fr-FR" sz="1200" b="1" u="sng" dirty="0">
              <a:solidFill>
                <a:srgbClr val="009999"/>
              </a:solidFill>
              <a:latin typeface="Comic Sans MS" pitchFamily="66" charset="0"/>
            </a:endParaRPr>
          </a:p>
        </p:txBody>
      </p:sp>
      <p:sp>
        <p:nvSpPr>
          <p:cNvPr id="4099" name="Rectangle 1"/>
          <p:cNvSpPr>
            <a:spLocks noChangeArrowheads="1"/>
          </p:cNvSpPr>
          <p:nvPr/>
        </p:nvSpPr>
        <p:spPr bwMode="auto">
          <a:xfrm>
            <a:off x="539750" y="1703388"/>
            <a:ext cx="7921625" cy="3324225"/>
          </a:xfrm>
          <a:prstGeom prst="rect">
            <a:avLst/>
          </a:prstGeom>
          <a:noFill/>
          <a:ln w="9525">
            <a:noFill/>
            <a:miter lim="800000"/>
            <a:headEnd/>
            <a:tailEnd/>
          </a:ln>
        </p:spPr>
        <p:txBody>
          <a:bodyPr anchor="ctr">
            <a:spAutoFit/>
          </a:bodyPr>
          <a:lstStyle/>
          <a:p>
            <a:pPr marL="533400" indent="-533400" algn="just"/>
            <a:endParaRPr kumimoji="1" lang="fr-FR" sz="2400" b="1" dirty="0">
              <a:latin typeface="Baskerville Old Face" pitchFamily="18" charset="0"/>
              <a:ea typeface="Times New Roman" pitchFamily="18" charset="0"/>
              <a:cs typeface="Aharoni" pitchFamily="2" charset="-79"/>
            </a:endParaRPr>
          </a:p>
          <a:p>
            <a:pPr marL="533400" indent="-533400" algn="just"/>
            <a:endParaRPr kumimoji="1" lang="fr-FR" sz="2000" b="1" dirty="0">
              <a:latin typeface="Baskerville Old Face" pitchFamily="18" charset="0"/>
              <a:ea typeface="Times New Roman" pitchFamily="18" charset="0"/>
              <a:cs typeface="Aharoni" pitchFamily="2" charset="-79"/>
            </a:endParaRPr>
          </a:p>
          <a:p>
            <a:pPr marL="533400" indent="-533400" algn="just"/>
            <a:endParaRPr kumimoji="1" lang="fr-FR" sz="2000" b="1" dirty="0">
              <a:latin typeface="Baskerville Old Face" pitchFamily="18" charset="0"/>
              <a:ea typeface="Times New Roman" pitchFamily="18" charset="0"/>
              <a:cs typeface="Aharoni" pitchFamily="2" charset="-79"/>
            </a:endParaRPr>
          </a:p>
          <a:p>
            <a:pPr marL="533400" indent="-533400" algn="just"/>
            <a:endParaRPr kumimoji="1" lang="fr-FR" sz="2000" b="1" dirty="0">
              <a:latin typeface="Baskerville Old Face" pitchFamily="18" charset="0"/>
              <a:ea typeface="Times New Roman" pitchFamily="18" charset="0"/>
              <a:cs typeface="Aharoni" pitchFamily="2" charset="-79"/>
            </a:endParaRPr>
          </a:p>
          <a:p>
            <a:pPr marL="533400" indent="-533400" algn="just"/>
            <a:endParaRPr kumimoji="1" lang="fr-FR" b="1" dirty="0">
              <a:latin typeface="Baskerville Old Face" pitchFamily="18" charset="0"/>
              <a:ea typeface="Times New Roman" pitchFamily="18" charset="0"/>
              <a:cs typeface="Aharoni" pitchFamily="2" charset="-79"/>
            </a:endParaRPr>
          </a:p>
          <a:p>
            <a:pPr marL="533400" indent="-533400" algn="just"/>
            <a:endParaRPr kumimoji="1" lang="fr-FR" b="1" dirty="0">
              <a:latin typeface="Baskerville Old Face" pitchFamily="18" charset="0"/>
              <a:ea typeface="Times New Roman" pitchFamily="18" charset="0"/>
              <a:cs typeface="Aharoni" pitchFamily="2" charset="-79"/>
            </a:endParaRPr>
          </a:p>
          <a:p>
            <a:pPr marL="533400" indent="-533400" algn="just"/>
            <a:endParaRPr kumimoji="1" lang="fr-FR" sz="1200" b="1" dirty="0">
              <a:latin typeface="Baskerville Old Face" pitchFamily="18" charset="0"/>
              <a:ea typeface="Times New Roman" pitchFamily="18" charset="0"/>
              <a:cs typeface="Aharoni" pitchFamily="2" charset="-79"/>
            </a:endParaRPr>
          </a:p>
          <a:p>
            <a:pPr marL="533400" indent="-533400" algn="just"/>
            <a:endParaRPr kumimoji="1" lang="fr-FR" b="1" dirty="0">
              <a:latin typeface="Baskerville Old Face" pitchFamily="18" charset="0"/>
              <a:ea typeface="Times New Roman" pitchFamily="18" charset="0"/>
              <a:cs typeface="Aharoni" pitchFamily="2" charset="-79"/>
            </a:endParaRPr>
          </a:p>
          <a:p>
            <a:pPr marL="533400" indent="-533400" algn="just"/>
            <a:endParaRPr kumimoji="1" lang="fr-FR" sz="2000" b="1" dirty="0">
              <a:latin typeface="Baskerville Old Face" pitchFamily="18" charset="0"/>
              <a:ea typeface="Times New Roman" pitchFamily="18" charset="0"/>
              <a:cs typeface="Aharoni" pitchFamily="2" charset="-79"/>
            </a:endParaRPr>
          </a:p>
          <a:p>
            <a:pPr marL="533400" indent="-533400" algn="just"/>
            <a:r>
              <a:rPr kumimoji="1" lang="fr-FR" sz="2000" b="1" dirty="0">
                <a:latin typeface="Baskerville Old Face" pitchFamily="18" charset="0"/>
                <a:ea typeface="Times New Roman" pitchFamily="18" charset="0"/>
                <a:cs typeface="Aharoni" pitchFamily="2" charset="-79"/>
              </a:rPr>
              <a:t> </a:t>
            </a:r>
          </a:p>
          <a:p>
            <a:pPr marL="533400" indent="-533400" algn="just"/>
            <a:endParaRPr kumimoji="1" lang="fr-FR" sz="2000" b="1" dirty="0">
              <a:latin typeface="Baskerville Old Face" pitchFamily="18" charset="0"/>
              <a:ea typeface="Times New Roman" pitchFamily="18" charset="0"/>
              <a:cs typeface="Aharoni" pitchFamily="2" charset="-79"/>
            </a:endParaRPr>
          </a:p>
        </p:txBody>
      </p:sp>
      <p:sp>
        <p:nvSpPr>
          <p:cNvPr id="4100" name="Rectangle 6"/>
          <p:cNvSpPr>
            <a:spLocks noChangeArrowheads="1"/>
          </p:cNvSpPr>
          <p:nvPr/>
        </p:nvSpPr>
        <p:spPr bwMode="auto">
          <a:xfrm>
            <a:off x="395288" y="2565400"/>
            <a:ext cx="7818437" cy="677863"/>
          </a:xfrm>
          <a:prstGeom prst="rect">
            <a:avLst/>
          </a:prstGeom>
          <a:noFill/>
          <a:ln w="9525">
            <a:noFill/>
            <a:miter lim="800000"/>
            <a:headEnd/>
            <a:tailEnd/>
          </a:ln>
        </p:spPr>
        <p:txBody>
          <a:bodyPr>
            <a:spAutoFit/>
          </a:bodyPr>
          <a:lstStyle/>
          <a:p>
            <a:endParaRPr kumimoji="1" lang="fr-FR" sz="1400" dirty="0">
              <a:solidFill>
                <a:srgbClr val="C00000"/>
              </a:solidFill>
              <a:latin typeface="Arial Black" pitchFamily="34" charset="0"/>
              <a:ea typeface="Times New Roman" pitchFamily="18" charset="0"/>
              <a:cs typeface="Aharoni" pitchFamily="2" charset="-79"/>
            </a:endParaRPr>
          </a:p>
          <a:p>
            <a:pPr algn="just"/>
            <a:r>
              <a:rPr kumimoji="1" lang="fr-FR" sz="2400" b="1" dirty="0">
                <a:latin typeface="Baskerville Old Face" pitchFamily="18" charset="0"/>
                <a:ea typeface="Times New Roman" pitchFamily="18" charset="0"/>
                <a:cs typeface="Aharoni" pitchFamily="2" charset="-79"/>
              </a:rPr>
              <a:t>       </a:t>
            </a:r>
            <a:r>
              <a:rPr kumimoji="1" lang="fr-FR" sz="2400" dirty="0">
                <a:solidFill>
                  <a:srgbClr val="C00000"/>
                </a:solidFill>
                <a:latin typeface="Arial Black" pitchFamily="34" charset="0"/>
                <a:ea typeface="Times New Roman" pitchFamily="18" charset="0"/>
                <a:cs typeface="Aharoni" pitchFamily="2" charset="-79"/>
              </a:rPr>
              <a:t>   </a:t>
            </a:r>
            <a:endParaRPr lang="fr-FR" sz="2400" dirty="0">
              <a:ea typeface="Times New Roman" pitchFamily="18" charset="0"/>
              <a:cs typeface="Aharoni" pitchFamily="2" charset="-79"/>
            </a:endParaRPr>
          </a:p>
        </p:txBody>
      </p:sp>
      <p:sp>
        <p:nvSpPr>
          <p:cNvPr id="4101" name="Rectangle 7"/>
          <p:cNvSpPr>
            <a:spLocks noChangeArrowheads="1"/>
          </p:cNvSpPr>
          <p:nvPr/>
        </p:nvSpPr>
        <p:spPr bwMode="auto">
          <a:xfrm flipH="1">
            <a:off x="357158" y="1214422"/>
            <a:ext cx="8425184" cy="5524589"/>
          </a:xfrm>
          <a:prstGeom prst="rect">
            <a:avLst/>
          </a:prstGeom>
          <a:noFill/>
          <a:ln w="9525">
            <a:noFill/>
            <a:miter lim="800000"/>
            <a:headEnd/>
            <a:tailEnd/>
          </a:ln>
        </p:spPr>
        <p:txBody>
          <a:bodyPr wrap="square">
            <a:spAutoFit/>
          </a:bodyPr>
          <a:lstStyle/>
          <a:p>
            <a:pPr algn="just">
              <a:lnSpc>
                <a:spcPct val="150000"/>
              </a:lnSpc>
              <a:spcAft>
                <a:spcPts val="1200"/>
              </a:spcAft>
              <a:buClr>
                <a:srgbClr val="C00000"/>
              </a:buClr>
              <a:tabLst>
                <a:tab pos="180975" algn="l"/>
                <a:tab pos="533400" algn="l"/>
              </a:tabLst>
            </a:pPr>
            <a:endParaRPr kumimoji="1" lang="fr-FR" sz="100" b="1" dirty="0" smtClean="0">
              <a:latin typeface="Century" panose="02040604050505020304" pitchFamily="18" charset="0"/>
              <a:ea typeface="Times New Roman" panose="02020603050405020304" pitchFamily="18" charset="0"/>
              <a:cs typeface="Aharoni" panose="02010803020104030203" pitchFamily="2" charset="-79"/>
            </a:endParaRPr>
          </a:p>
          <a:p>
            <a:pPr marL="457200" indent="-457200" algn="just">
              <a:lnSpc>
                <a:spcPct val="200000"/>
              </a:lnSpc>
              <a:spcAft>
                <a:spcPts val="1200"/>
              </a:spcAft>
              <a:buClr>
                <a:srgbClr val="C00000"/>
              </a:buClr>
              <a:buAutoNum type="arabicPeriod"/>
              <a:tabLst>
                <a:tab pos="180975" algn="l"/>
                <a:tab pos="533400" algn="l"/>
              </a:tabLst>
            </a:pPr>
            <a:r>
              <a:rPr kumimoji="1" lang="fr-FR" sz="2000" b="1" dirty="0" smtClean="0">
                <a:latin typeface="Century" pitchFamily="18" charset="0"/>
                <a:ea typeface="Times New Roman" pitchFamily="18" charset="0"/>
                <a:cs typeface="Aharoni" pitchFamily="2" charset="-79"/>
              </a:rPr>
              <a:t>Rencontre des Présidents des Organisations Patronales avec le Président de l’Union des Chambres de Commerce et d’Industrie, le 25 Avril 2016, au siège de l’UNACOIS.</a:t>
            </a:r>
          </a:p>
          <a:p>
            <a:pPr marL="457200" indent="-457200" algn="just">
              <a:lnSpc>
                <a:spcPct val="200000"/>
              </a:lnSpc>
              <a:spcAft>
                <a:spcPts val="1200"/>
              </a:spcAft>
              <a:buClr>
                <a:srgbClr val="C00000"/>
              </a:buClr>
              <a:buAutoNum type="arabicPeriod"/>
              <a:tabLst>
                <a:tab pos="180975" algn="l"/>
                <a:tab pos="533400" algn="l"/>
              </a:tabLst>
            </a:pPr>
            <a:r>
              <a:rPr kumimoji="1" lang="fr-FR" sz="2000" b="1" dirty="0" smtClean="0">
                <a:latin typeface="Century" pitchFamily="18" charset="0"/>
                <a:ea typeface="Times New Roman" pitchFamily="18" charset="0"/>
                <a:cs typeface="Aharoni" pitchFamily="2" charset="-79"/>
              </a:rPr>
              <a:t>Rencontre </a:t>
            </a:r>
            <a:r>
              <a:rPr kumimoji="1" lang="fr-FR" sz="2000" b="1" dirty="0" smtClean="0">
                <a:latin typeface="Century" pitchFamily="18" charset="0"/>
                <a:ea typeface="Times New Roman" pitchFamily="18" charset="0"/>
                <a:cs typeface="Aharoni" pitchFamily="2" charset="-79"/>
              </a:rPr>
              <a:t>Interministérielle </a:t>
            </a:r>
            <a:r>
              <a:rPr kumimoji="1" lang="fr-FR" sz="2000" b="1" dirty="0" smtClean="0">
                <a:latin typeface="Century" pitchFamily="18" charset="0"/>
                <a:ea typeface="Times New Roman" pitchFamily="18" charset="0"/>
                <a:cs typeface="Aharoni" pitchFamily="2" charset="-79"/>
              </a:rPr>
              <a:t>ACP –UE, la </a:t>
            </a:r>
            <a:r>
              <a:rPr kumimoji="1" lang="fr-FR" sz="2000" b="1" dirty="0" smtClean="0">
                <a:latin typeface="Century" pitchFamily="18" charset="0"/>
                <a:ea typeface="Times New Roman" pitchFamily="18" charset="0"/>
                <a:cs typeface="Aharoni" pitchFamily="2" charset="-79"/>
              </a:rPr>
              <a:t>103</a:t>
            </a:r>
            <a:r>
              <a:rPr kumimoji="1" lang="fr-FR" sz="2000" b="1" baseline="30000" dirty="0" smtClean="0">
                <a:latin typeface="Century" pitchFamily="18" charset="0"/>
                <a:ea typeface="Times New Roman" pitchFamily="18" charset="0"/>
                <a:cs typeface="Aharoni" pitchFamily="2" charset="-79"/>
              </a:rPr>
              <a:t>ème</a:t>
            </a:r>
            <a:r>
              <a:rPr kumimoji="1" lang="fr-FR" sz="2000" b="1" dirty="0" smtClean="0">
                <a:latin typeface="Century" pitchFamily="18" charset="0"/>
                <a:ea typeface="Times New Roman" pitchFamily="18" charset="0"/>
                <a:cs typeface="Aharoni" pitchFamily="2" charset="-79"/>
              </a:rPr>
              <a:t> session du Conseil des </a:t>
            </a:r>
            <a:r>
              <a:rPr kumimoji="1" lang="fr-FR" sz="2000" b="1" dirty="0" smtClean="0">
                <a:latin typeface="Century" pitchFamily="18" charset="0"/>
                <a:ea typeface="Times New Roman" pitchFamily="18" charset="0"/>
                <a:cs typeface="Aharoni" pitchFamily="2" charset="-79"/>
              </a:rPr>
              <a:t>Ministres, </a:t>
            </a:r>
            <a:r>
              <a:rPr kumimoji="1" lang="fr-FR" sz="2000" b="1" dirty="0" smtClean="0">
                <a:latin typeface="Century" pitchFamily="18" charset="0"/>
                <a:ea typeface="Times New Roman" pitchFamily="18" charset="0"/>
                <a:cs typeface="Aharoni" pitchFamily="2" charset="-79"/>
              </a:rPr>
              <a:t>le 26 Avril </a:t>
            </a:r>
            <a:r>
              <a:rPr kumimoji="1" lang="fr-FR" sz="2000" b="1" dirty="0" smtClean="0">
                <a:latin typeface="Century" pitchFamily="18" charset="0"/>
                <a:ea typeface="Times New Roman" pitchFamily="18" charset="0"/>
                <a:cs typeface="Aharoni" pitchFamily="2" charset="-79"/>
              </a:rPr>
              <a:t>2016, au King Fahd Palace.</a:t>
            </a:r>
            <a:endParaRPr kumimoji="1" lang="fr-FR" sz="2000" b="1" dirty="0" smtClean="0">
              <a:latin typeface="Century" pitchFamily="18" charset="0"/>
              <a:ea typeface="Times New Roman" pitchFamily="18" charset="0"/>
              <a:cs typeface="Aharoni" pitchFamily="2" charset="-79"/>
            </a:endParaRPr>
          </a:p>
          <a:p>
            <a:pPr marL="457200" indent="-457200" algn="just">
              <a:lnSpc>
                <a:spcPct val="200000"/>
              </a:lnSpc>
              <a:spcAft>
                <a:spcPts val="1200"/>
              </a:spcAft>
              <a:buClr>
                <a:srgbClr val="C00000"/>
              </a:buClr>
              <a:buAutoNum type="arabicPeriod"/>
              <a:tabLst>
                <a:tab pos="180975" algn="l"/>
                <a:tab pos="533400" algn="l"/>
              </a:tabLst>
            </a:pPr>
            <a:r>
              <a:rPr kumimoji="1" lang="fr-FR" sz="2000" b="1" dirty="0" smtClean="0">
                <a:latin typeface="Century" pitchFamily="18" charset="0"/>
                <a:ea typeface="Times New Roman" pitchFamily="18" charset="0"/>
                <a:cs typeface="Aharoni" pitchFamily="2" charset="-79"/>
              </a:rPr>
              <a:t>12</a:t>
            </a:r>
            <a:r>
              <a:rPr kumimoji="1" lang="fr-FR" sz="2000" b="1" baseline="30000" dirty="0" smtClean="0">
                <a:latin typeface="Century" pitchFamily="18" charset="0"/>
                <a:ea typeface="Times New Roman" pitchFamily="18" charset="0"/>
                <a:cs typeface="Aharoni" pitchFamily="2" charset="-79"/>
              </a:rPr>
              <a:t>e</a:t>
            </a:r>
            <a:r>
              <a:rPr kumimoji="1" lang="fr-FR" sz="2000" b="1" dirty="0" smtClean="0">
                <a:latin typeface="Century" pitchFamily="18" charset="0"/>
                <a:ea typeface="Times New Roman" pitchFamily="18" charset="0"/>
                <a:cs typeface="Aharoni" pitchFamily="2" charset="-79"/>
              </a:rPr>
              <a:t> édition de la prestigieuse cérémonie de remise de distinctions des Cauris d’Or , le 07 mai 2016 au King Fahd Palace.</a:t>
            </a:r>
          </a:p>
          <a:p>
            <a:pPr algn="just">
              <a:lnSpc>
                <a:spcPct val="150000"/>
              </a:lnSpc>
              <a:buClr>
                <a:srgbClr val="C00000"/>
              </a:buClr>
              <a:tabLst>
                <a:tab pos="180975" algn="l"/>
                <a:tab pos="533400" algn="l"/>
              </a:tabLst>
            </a:pPr>
            <a:endParaRPr kumimoji="1" lang="fr-FR" sz="100" b="1" dirty="0" smtClean="0">
              <a:latin typeface="Century" pitchFamily="18" charset="0"/>
              <a:ea typeface="Times New Roman" pitchFamily="18" charset="0"/>
              <a:cs typeface="Aharoni" pitchFamily="2" charset="-79"/>
            </a:endParaRPr>
          </a:p>
          <a:p>
            <a:pPr marL="457200" indent="-457200" algn="just">
              <a:lnSpc>
                <a:spcPct val="150000"/>
              </a:lnSpc>
              <a:buClr>
                <a:srgbClr val="C00000"/>
              </a:buClr>
              <a:tabLst>
                <a:tab pos="180975" algn="l"/>
                <a:tab pos="533400" algn="l"/>
              </a:tabLst>
            </a:pPr>
            <a:r>
              <a:rPr kumimoji="1" lang="fr-FR" sz="2000" b="1" dirty="0" smtClean="0">
                <a:solidFill>
                  <a:srgbClr val="C00000"/>
                </a:solidFill>
                <a:latin typeface="Century" pitchFamily="18" charset="0"/>
                <a:ea typeface="Times New Roman" pitchFamily="18" charset="0"/>
                <a:cs typeface="Aharoni" pitchFamily="2" charset="-79"/>
              </a:rPr>
              <a:t>4</a:t>
            </a:r>
            <a:r>
              <a:rPr kumimoji="1" lang="fr-FR" sz="2000" b="1" dirty="0" smtClean="0">
                <a:solidFill>
                  <a:srgbClr val="C00000"/>
                </a:solidFill>
                <a:latin typeface="Century" pitchFamily="18" charset="0"/>
                <a:ea typeface="Times New Roman" pitchFamily="18" charset="0"/>
                <a:cs typeface="Aharoni" pitchFamily="2" charset="-79"/>
              </a:rPr>
              <a:t>. </a:t>
            </a:r>
            <a:r>
              <a:rPr kumimoji="1" lang="fr-FR" sz="2000" b="1" dirty="0" smtClean="0">
                <a:latin typeface="Century" pitchFamily="18" charset="0"/>
                <a:ea typeface="Times New Roman" pitchFamily="18" charset="0"/>
                <a:cs typeface="Aharoni" pitchFamily="2" charset="-79"/>
              </a:rPr>
              <a:t>Questions  Diverses. </a:t>
            </a:r>
            <a:endParaRPr kumimoji="1" lang="fr-FR" sz="500" b="1" dirty="0">
              <a:latin typeface="Baskerville Old Face" pitchFamily="18" charset="0"/>
              <a:ea typeface="Times New Roman" pitchFamily="18" charset="0"/>
              <a:cs typeface="Aharoni" pitchFamily="2" charset="-79"/>
            </a:endParaRPr>
          </a:p>
        </p:txBody>
      </p:sp>
    </p:spTree>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6" name="Rectangle 5"/>
          <p:cNvSpPr/>
          <p:nvPr/>
        </p:nvSpPr>
        <p:spPr>
          <a:xfrm>
            <a:off x="428596" y="1071546"/>
            <a:ext cx="8135938" cy="4986337"/>
          </a:xfrm>
          <a:prstGeom prst="rect">
            <a:avLst/>
          </a:prstGeom>
          <a:solidFill>
            <a:schemeClr val="bg1"/>
          </a:solidFill>
        </p:spPr>
        <p:txBody>
          <a:bodyPr>
            <a:spAutoFit/>
          </a:bodyPr>
          <a:lstStyle/>
          <a:p>
            <a:pPr algn="ctr">
              <a:defRPr/>
            </a:pPr>
            <a:endParaRPr lang="fr-FR" b="1" dirty="0">
              <a:solidFill>
                <a:schemeClr val="accent1">
                  <a:lumMod val="75000"/>
                </a:schemeClr>
              </a:solidFill>
              <a:latin typeface="Comic Sans MS" pitchFamily="66" charset="0"/>
            </a:endParaRPr>
          </a:p>
          <a:p>
            <a:pPr algn="ctr">
              <a:defRPr/>
            </a:pPr>
            <a:endParaRPr lang="fr-FR" sz="3200" b="1" dirty="0">
              <a:solidFill>
                <a:schemeClr val="accent1">
                  <a:lumMod val="75000"/>
                </a:schemeClr>
              </a:solidFill>
              <a:latin typeface="Comic Sans MS" pitchFamily="66" charset="0"/>
            </a:endParaRPr>
          </a:p>
          <a:p>
            <a:pPr algn="ctr">
              <a:defRPr/>
            </a:pPr>
            <a:endParaRPr lang="fr-FR" sz="3200" b="1" dirty="0">
              <a:solidFill>
                <a:schemeClr val="accent1">
                  <a:lumMod val="75000"/>
                </a:schemeClr>
              </a:solidFill>
              <a:latin typeface="Comic Sans MS" pitchFamily="66" charset="0"/>
            </a:endParaRPr>
          </a:p>
          <a:p>
            <a:pPr algn="ctr">
              <a:defRPr/>
            </a:pPr>
            <a:r>
              <a:rPr lang="fr-FR" sz="3200" b="1" dirty="0" smtClean="0">
                <a:solidFill>
                  <a:schemeClr val="accent1">
                    <a:lumMod val="75000"/>
                  </a:schemeClr>
                </a:solidFill>
                <a:latin typeface="Comic Sans MS" pitchFamily="66" charset="0"/>
              </a:rPr>
              <a:t>Compte Rendu sur les activités </a:t>
            </a:r>
          </a:p>
          <a:p>
            <a:pPr algn="ctr">
              <a:defRPr/>
            </a:pPr>
            <a:r>
              <a:rPr lang="fr-FR" sz="3200" b="1" dirty="0" smtClean="0">
                <a:solidFill>
                  <a:schemeClr val="accent1">
                    <a:lumMod val="75000"/>
                  </a:schemeClr>
                </a:solidFill>
                <a:latin typeface="Comic Sans MS" pitchFamily="66" charset="0"/>
              </a:rPr>
              <a:t>internes et externes </a:t>
            </a:r>
          </a:p>
          <a:p>
            <a:pPr algn="ctr">
              <a:defRPr/>
            </a:pPr>
            <a:r>
              <a:rPr lang="fr-FR" sz="3200" b="1" dirty="0" smtClean="0">
                <a:solidFill>
                  <a:schemeClr val="accent1">
                    <a:lumMod val="75000"/>
                  </a:schemeClr>
                </a:solidFill>
                <a:latin typeface="Comic Sans MS" pitchFamily="66" charset="0"/>
              </a:rPr>
              <a:t>du Mouvement des Entreprises </a:t>
            </a:r>
          </a:p>
          <a:p>
            <a:pPr algn="ctr">
              <a:defRPr/>
            </a:pPr>
            <a:r>
              <a:rPr lang="fr-FR" sz="3200" b="1" dirty="0" smtClean="0">
                <a:solidFill>
                  <a:schemeClr val="accent1">
                    <a:lumMod val="75000"/>
                  </a:schemeClr>
                </a:solidFill>
                <a:latin typeface="Comic Sans MS" pitchFamily="66" charset="0"/>
              </a:rPr>
              <a:t>du Sénégal – MEDS –</a:t>
            </a:r>
          </a:p>
          <a:p>
            <a:pPr algn="ctr">
              <a:defRPr/>
            </a:pPr>
            <a:endParaRPr lang="fr-FR" sz="3200" b="1" dirty="0">
              <a:solidFill>
                <a:srgbClr val="0000FF"/>
              </a:solidFill>
              <a:latin typeface="Comic Sans MS" pitchFamily="66" charset="0"/>
            </a:endParaRPr>
          </a:p>
          <a:p>
            <a:pPr algn="ctr">
              <a:defRPr/>
            </a:pPr>
            <a:r>
              <a:rPr lang="fr-FR" sz="3200" b="1" dirty="0">
                <a:solidFill>
                  <a:srgbClr val="0000FF"/>
                </a:solidFill>
                <a:latin typeface="Comic Sans MS" pitchFamily="66" charset="0"/>
              </a:rPr>
              <a:t> </a:t>
            </a:r>
          </a:p>
          <a:p>
            <a:pPr algn="ctr">
              <a:defRPr/>
            </a:pPr>
            <a:endParaRPr lang="fr-FR" sz="3200" b="1" dirty="0">
              <a:solidFill>
                <a:schemeClr val="accent1">
                  <a:lumMod val="75000"/>
                </a:schemeClr>
              </a:solidFill>
              <a:latin typeface="Comic Sans MS" pitchFamily="66" charset="0"/>
            </a:endParaRPr>
          </a:p>
          <a:p>
            <a:pPr algn="ctr">
              <a:defRPr/>
            </a:pPr>
            <a:endParaRPr lang="fr-FR" sz="1200" b="1" dirty="0">
              <a:solidFill>
                <a:srgbClr val="009999"/>
              </a:solidFill>
              <a:latin typeface="Comic Sans MS" pitchFamily="66" charset="0"/>
            </a:endParaRPr>
          </a:p>
        </p:txBody>
      </p:sp>
    </p:spTree>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7170" name="Rectangle 5"/>
          <p:cNvSpPr>
            <a:spLocks noChangeArrowheads="1"/>
          </p:cNvSpPr>
          <p:nvPr/>
        </p:nvSpPr>
        <p:spPr bwMode="auto">
          <a:xfrm>
            <a:off x="500034" y="500042"/>
            <a:ext cx="8427818" cy="6093976"/>
          </a:xfrm>
          <a:prstGeom prst="rect">
            <a:avLst/>
          </a:prstGeom>
          <a:solidFill>
            <a:schemeClr val="bg1"/>
          </a:solidFill>
          <a:ln w="9525">
            <a:noFill/>
            <a:miter lim="800000"/>
            <a:headEnd/>
            <a:tailEnd/>
          </a:ln>
        </p:spPr>
        <p:txBody>
          <a:bodyPr wrap="square">
            <a:spAutoFit/>
          </a:bodyPr>
          <a:lstStyle/>
          <a:p>
            <a:pPr lvl="0" algn="just">
              <a:lnSpc>
                <a:spcPct val="150000"/>
              </a:lnSpc>
              <a:buFont typeface="Wingdings" pitchFamily="2" charset="2"/>
              <a:buChar char="q"/>
              <a:tabLst>
                <a:tab pos="266700" algn="l"/>
              </a:tabLst>
            </a:pPr>
            <a:r>
              <a:rPr lang="fr-FR" sz="2000" b="1" dirty="0" smtClean="0">
                <a:solidFill>
                  <a:srgbClr val="000000"/>
                </a:solidFill>
                <a:latin typeface="Century" pitchFamily="18" charset="0"/>
              </a:rPr>
              <a:t>Le 14 Avril 2016</a:t>
            </a:r>
            <a:r>
              <a:rPr lang="fr-FR" sz="2000" dirty="0" smtClean="0">
                <a:solidFill>
                  <a:srgbClr val="000000"/>
                </a:solidFill>
                <a:latin typeface="Century" pitchFamily="18" charset="0"/>
              </a:rPr>
              <a:t>,   Madame </a:t>
            </a:r>
            <a:r>
              <a:rPr lang="fr-FR" sz="2000" b="1" dirty="0" err="1" smtClean="0">
                <a:solidFill>
                  <a:srgbClr val="000000"/>
                </a:solidFill>
                <a:latin typeface="Century" pitchFamily="18" charset="0"/>
              </a:rPr>
              <a:t>Ndeye</a:t>
            </a:r>
            <a:r>
              <a:rPr lang="fr-FR" sz="2000" b="1" dirty="0" smtClean="0">
                <a:solidFill>
                  <a:srgbClr val="000000"/>
                </a:solidFill>
                <a:latin typeface="Century" pitchFamily="18" charset="0"/>
              </a:rPr>
              <a:t> Sylla MBAYE</a:t>
            </a:r>
            <a:r>
              <a:rPr lang="fr-FR" sz="2000" dirty="0" smtClean="0">
                <a:solidFill>
                  <a:srgbClr val="000000"/>
                </a:solidFill>
                <a:latin typeface="Century" pitchFamily="18" charset="0"/>
              </a:rPr>
              <a:t>– Président de la Commission Genre, Parité et Entreprenariat </a:t>
            </a:r>
            <a:r>
              <a:rPr lang="fr-FR" sz="2000" dirty="0" err="1" smtClean="0">
                <a:solidFill>
                  <a:srgbClr val="000000"/>
                </a:solidFill>
                <a:latin typeface="Century" pitchFamily="18" charset="0"/>
              </a:rPr>
              <a:t>Feminin</a:t>
            </a:r>
            <a:r>
              <a:rPr lang="fr-FR" sz="2000" dirty="0" smtClean="0">
                <a:solidFill>
                  <a:srgbClr val="000000"/>
                </a:solidFill>
                <a:latin typeface="Century" pitchFamily="18" charset="0"/>
              </a:rPr>
              <a:t>  a participé au débat organisé par WANEP SENEGAL sur le thème « Rôle et Place de l’Alerte Précoce face à l’insécurité humaine grandissante: l’expérience de WANEP ». La rencontre s’est tenue à la Fondation KONRAD ADENAUER.</a:t>
            </a:r>
          </a:p>
          <a:p>
            <a:pPr lvl="0" algn="just">
              <a:lnSpc>
                <a:spcPct val="150000"/>
              </a:lnSpc>
              <a:buFont typeface="Wingdings" pitchFamily="2" charset="2"/>
              <a:buChar char="q"/>
              <a:tabLst>
                <a:tab pos="266700" algn="l"/>
              </a:tabLst>
            </a:pPr>
            <a:r>
              <a:rPr lang="fr-FR" sz="2000" dirty="0" smtClean="0">
                <a:solidFill>
                  <a:srgbClr val="000000"/>
                </a:solidFill>
                <a:latin typeface="Century" pitchFamily="18" charset="0"/>
              </a:rPr>
              <a:t> </a:t>
            </a:r>
            <a:r>
              <a:rPr lang="fr-FR" sz="2000" b="1" dirty="0" smtClean="0">
                <a:solidFill>
                  <a:srgbClr val="000000"/>
                </a:solidFill>
                <a:latin typeface="Century" pitchFamily="18" charset="0"/>
              </a:rPr>
              <a:t>Le 14 Avril 2016</a:t>
            </a:r>
            <a:r>
              <a:rPr lang="fr-FR" sz="2000" dirty="0" smtClean="0">
                <a:solidFill>
                  <a:srgbClr val="000000"/>
                </a:solidFill>
                <a:latin typeface="Century" pitchFamily="18" charset="0"/>
              </a:rPr>
              <a:t>, Madame </a:t>
            </a:r>
            <a:r>
              <a:rPr lang="fr-FR" sz="2000" b="1" dirty="0" smtClean="0">
                <a:solidFill>
                  <a:srgbClr val="000000"/>
                </a:solidFill>
                <a:latin typeface="Century" pitchFamily="18" charset="0"/>
              </a:rPr>
              <a:t>Haby DIALLO- </a:t>
            </a:r>
            <a:r>
              <a:rPr lang="fr-FR" sz="2000" dirty="0" smtClean="0">
                <a:solidFill>
                  <a:srgbClr val="000000"/>
                </a:solidFill>
                <a:latin typeface="Century" pitchFamily="18" charset="0"/>
              </a:rPr>
              <a:t>Secrétaire Exécutive et Monsieur </a:t>
            </a:r>
            <a:r>
              <a:rPr lang="fr-FR" sz="2000" b="1" dirty="0" err="1" smtClean="0">
                <a:solidFill>
                  <a:srgbClr val="000000"/>
                </a:solidFill>
                <a:latin typeface="Century" pitchFamily="18" charset="0"/>
              </a:rPr>
              <a:t>Mahanth</a:t>
            </a:r>
            <a:r>
              <a:rPr lang="fr-FR" sz="2000" b="1" dirty="0" smtClean="0">
                <a:solidFill>
                  <a:srgbClr val="000000"/>
                </a:solidFill>
                <a:latin typeface="Century" pitchFamily="18" charset="0"/>
              </a:rPr>
              <a:t> DIAKHOUMPA- </a:t>
            </a:r>
            <a:r>
              <a:rPr lang="fr-FR" sz="2000" dirty="0" smtClean="0">
                <a:solidFill>
                  <a:srgbClr val="000000"/>
                </a:solidFill>
                <a:latin typeface="Century" pitchFamily="18" charset="0"/>
              </a:rPr>
              <a:t>Chargé de la Bonne Gouvernance </a:t>
            </a:r>
            <a:r>
              <a:rPr lang="fr-FR" sz="2000" b="1" dirty="0" smtClean="0">
                <a:solidFill>
                  <a:srgbClr val="000000"/>
                </a:solidFill>
                <a:latin typeface="Century" pitchFamily="18" charset="0"/>
              </a:rPr>
              <a:t> </a:t>
            </a:r>
            <a:r>
              <a:rPr lang="fr-FR" sz="2000" dirty="0" smtClean="0">
                <a:solidFill>
                  <a:srgbClr val="000000"/>
                </a:solidFill>
                <a:latin typeface="Century" pitchFamily="18" charset="0"/>
              </a:rPr>
              <a:t>ont assisté à la Journée PSF qui s’est tenue au Centre de Formation de la Caisse de Sécurité Sociale.</a:t>
            </a:r>
          </a:p>
          <a:p>
            <a:pPr lvl="0" algn="just">
              <a:lnSpc>
                <a:spcPct val="150000"/>
              </a:lnSpc>
              <a:buFont typeface="Wingdings" pitchFamily="2" charset="2"/>
              <a:buChar char="q"/>
              <a:tabLst>
                <a:tab pos="266700" algn="l"/>
              </a:tabLst>
            </a:pPr>
            <a:r>
              <a:rPr lang="fr-FR" sz="2000" b="1" dirty="0" smtClean="0">
                <a:solidFill>
                  <a:srgbClr val="000000"/>
                </a:solidFill>
                <a:latin typeface="Century" pitchFamily="18" charset="0"/>
              </a:rPr>
              <a:t>Le 14 Avril 2016</a:t>
            </a:r>
            <a:r>
              <a:rPr lang="fr-FR" sz="2000" dirty="0" smtClean="0">
                <a:solidFill>
                  <a:srgbClr val="000000"/>
                </a:solidFill>
                <a:latin typeface="Century" pitchFamily="18" charset="0"/>
              </a:rPr>
              <a:t>, Monsieur </a:t>
            </a:r>
            <a:r>
              <a:rPr lang="fr-FR" sz="2000" b="1" dirty="0" err="1" smtClean="0">
                <a:solidFill>
                  <a:srgbClr val="000000"/>
                </a:solidFill>
                <a:latin typeface="Century" pitchFamily="18" charset="0"/>
              </a:rPr>
              <a:t>Marame</a:t>
            </a:r>
            <a:r>
              <a:rPr lang="fr-FR" sz="2000" b="1" dirty="0" smtClean="0">
                <a:solidFill>
                  <a:srgbClr val="000000"/>
                </a:solidFill>
                <a:latin typeface="Century" pitchFamily="18" charset="0"/>
              </a:rPr>
              <a:t> MBOW- </a:t>
            </a:r>
            <a:r>
              <a:rPr lang="fr-FR" sz="2000" dirty="0" smtClean="0">
                <a:solidFill>
                  <a:srgbClr val="000000"/>
                </a:solidFill>
                <a:latin typeface="Century" pitchFamily="18" charset="0"/>
              </a:rPr>
              <a:t>Membre du MEDS a représenté notre Mouvement à l’atelier de restitution organisé par la CCIAD, à l’hôtel Consulaire.</a:t>
            </a:r>
          </a:p>
        </p:txBody>
      </p:sp>
    </p:spTree>
    <p:extLst>
      <p:ext uri="{BB962C8B-B14F-4D97-AF65-F5344CB8AC3E}">
        <p14:creationId xmlns:p14="http://schemas.microsoft.com/office/powerpoint/2010/main" xmlns="" val="3516266461"/>
      </p:ext>
    </p:extLst>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7170" name="Rectangle 5"/>
          <p:cNvSpPr>
            <a:spLocks noChangeArrowheads="1"/>
          </p:cNvSpPr>
          <p:nvPr/>
        </p:nvSpPr>
        <p:spPr bwMode="auto">
          <a:xfrm>
            <a:off x="428596" y="428605"/>
            <a:ext cx="8427818" cy="6093976"/>
          </a:xfrm>
          <a:prstGeom prst="rect">
            <a:avLst/>
          </a:prstGeom>
          <a:solidFill>
            <a:schemeClr val="bg1"/>
          </a:solidFill>
          <a:ln w="9525">
            <a:noFill/>
            <a:miter lim="800000"/>
            <a:headEnd/>
            <a:tailEnd/>
          </a:ln>
        </p:spPr>
        <p:txBody>
          <a:bodyPr wrap="square">
            <a:spAutoFit/>
          </a:bodyPr>
          <a:lstStyle/>
          <a:p>
            <a:pPr lvl="0" algn="just">
              <a:lnSpc>
                <a:spcPct val="150000"/>
              </a:lnSpc>
              <a:buFont typeface="Wingdings" pitchFamily="2" charset="2"/>
              <a:buChar char="q"/>
              <a:tabLst>
                <a:tab pos="266700" algn="l"/>
              </a:tabLst>
            </a:pPr>
            <a:r>
              <a:rPr lang="fr-FR" sz="2000" b="1" dirty="0">
                <a:solidFill>
                  <a:srgbClr val="000000"/>
                </a:solidFill>
                <a:latin typeface="Century" pitchFamily="18" charset="0"/>
              </a:rPr>
              <a:t>Le </a:t>
            </a:r>
            <a:r>
              <a:rPr lang="fr-FR" sz="2000" b="1" dirty="0" smtClean="0">
                <a:solidFill>
                  <a:srgbClr val="000000"/>
                </a:solidFill>
                <a:latin typeface="Century" pitchFamily="18" charset="0"/>
              </a:rPr>
              <a:t>14 Avri</a:t>
            </a:r>
            <a:r>
              <a:rPr lang="fr-FR" sz="2000" b="1" dirty="0">
                <a:solidFill>
                  <a:srgbClr val="000000"/>
                </a:solidFill>
                <a:latin typeface="Century" pitchFamily="18" charset="0"/>
              </a:rPr>
              <a:t>l</a:t>
            </a:r>
            <a:r>
              <a:rPr lang="fr-FR" sz="2000" b="1" dirty="0" smtClean="0">
                <a:solidFill>
                  <a:srgbClr val="000000"/>
                </a:solidFill>
                <a:latin typeface="Century" pitchFamily="18" charset="0"/>
              </a:rPr>
              <a:t> </a:t>
            </a:r>
            <a:r>
              <a:rPr lang="fr-FR" sz="2000" b="1" dirty="0">
                <a:solidFill>
                  <a:srgbClr val="000000"/>
                </a:solidFill>
                <a:latin typeface="Century" pitchFamily="18" charset="0"/>
              </a:rPr>
              <a:t>2016</a:t>
            </a:r>
            <a:r>
              <a:rPr lang="fr-FR" sz="2000" dirty="0">
                <a:solidFill>
                  <a:srgbClr val="000000"/>
                </a:solidFill>
                <a:latin typeface="Century" pitchFamily="18" charset="0"/>
              </a:rPr>
              <a:t>, Monsieur </a:t>
            </a:r>
            <a:r>
              <a:rPr lang="fr-FR" sz="2000" b="1" dirty="0" err="1" smtClean="0">
                <a:solidFill>
                  <a:srgbClr val="000000"/>
                </a:solidFill>
                <a:latin typeface="Century" pitchFamily="18" charset="0"/>
              </a:rPr>
              <a:t>Matar</a:t>
            </a:r>
            <a:r>
              <a:rPr lang="fr-FR" sz="2000" b="1" dirty="0" smtClean="0">
                <a:solidFill>
                  <a:srgbClr val="000000"/>
                </a:solidFill>
                <a:latin typeface="Century" pitchFamily="18" charset="0"/>
              </a:rPr>
              <a:t> FAYE </a:t>
            </a:r>
            <a:r>
              <a:rPr lang="fr-FR" sz="2000" dirty="0">
                <a:solidFill>
                  <a:srgbClr val="000000"/>
                </a:solidFill>
                <a:latin typeface="Century" pitchFamily="18" charset="0"/>
              </a:rPr>
              <a:t>– Président </a:t>
            </a:r>
            <a:r>
              <a:rPr lang="fr-FR" sz="2000" dirty="0" smtClean="0">
                <a:solidFill>
                  <a:srgbClr val="000000"/>
                </a:solidFill>
                <a:latin typeface="Century" pitchFamily="18" charset="0"/>
              </a:rPr>
              <a:t>de la Commission Entrepreneuriat Jeune </a:t>
            </a:r>
            <a:r>
              <a:rPr lang="fr-FR" sz="2000" dirty="0">
                <a:solidFill>
                  <a:srgbClr val="000000"/>
                </a:solidFill>
                <a:latin typeface="Century" pitchFamily="18" charset="0"/>
              </a:rPr>
              <a:t>a </a:t>
            </a:r>
            <a:r>
              <a:rPr lang="fr-FR" sz="2000" dirty="0" smtClean="0">
                <a:solidFill>
                  <a:srgbClr val="000000"/>
                </a:solidFill>
                <a:latin typeface="Century" pitchFamily="18" charset="0"/>
              </a:rPr>
              <a:t>représenté le MEDS au Forum de l’Emploi de l’Université de Thiès.</a:t>
            </a:r>
            <a:endParaRPr lang="fr-FR" sz="2000" dirty="0">
              <a:solidFill>
                <a:srgbClr val="000000"/>
              </a:solidFill>
              <a:latin typeface="Century" pitchFamily="18" charset="0"/>
            </a:endParaRPr>
          </a:p>
          <a:p>
            <a:pPr lvl="0" algn="just">
              <a:lnSpc>
                <a:spcPct val="150000"/>
              </a:lnSpc>
              <a:buFont typeface="Wingdings" pitchFamily="2" charset="2"/>
              <a:buChar char="q"/>
              <a:tabLst>
                <a:tab pos="266700" algn="l"/>
              </a:tabLst>
            </a:pPr>
            <a:r>
              <a:rPr lang="fr-FR" sz="2000" b="1" dirty="0" smtClean="0">
                <a:solidFill>
                  <a:srgbClr val="000000"/>
                </a:solidFill>
                <a:latin typeface="Century" pitchFamily="18" charset="0"/>
              </a:rPr>
              <a:t> Le 20 Avril 2016</a:t>
            </a:r>
            <a:r>
              <a:rPr lang="fr-FR" sz="2000" dirty="0" smtClean="0">
                <a:solidFill>
                  <a:srgbClr val="000000"/>
                </a:solidFill>
                <a:latin typeface="Century" pitchFamily="18" charset="0"/>
              </a:rPr>
              <a:t>, Madame </a:t>
            </a:r>
            <a:r>
              <a:rPr lang="fr-FR" sz="2000" b="1" dirty="0" err="1" smtClean="0">
                <a:solidFill>
                  <a:srgbClr val="000000"/>
                </a:solidFill>
                <a:latin typeface="Century" pitchFamily="18" charset="0"/>
              </a:rPr>
              <a:t>Racky</a:t>
            </a:r>
            <a:r>
              <a:rPr lang="fr-FR" sz="2000" b="1" dirty="0" smtClean="0">
                <a:solidFill>
                  <a:srgbClr val="000000"/>
                </a:solidFill>
                <a:latin typeface="Century" pitchFamily="18" charset="0"/>
              </a:rPr>
              <a:t> KANE – </a:t>
            </a:r>
            <a:r>
              <a:rPr lang="fr-FR" sz="2000" dirty="0" smtClean="0">
                <a:solidFill>
                  <a:srgbClr val="000000"/>
                </a:solidFill>
                <a:latin typeface="Century" pitchFamily="18" charset="0"/>
              </a:rPr>
              <a:t>Présidente de la Commission des Affaires Sociales et Madame </a:t>
            </a:r>
            <a:r>
              <a:rPr lang="fr-FR" sz="2000" b="1" dirty="0" err="1" smtClean="0">
                <a:solidFill>
                  <a:srgbClr val="000000"/>
                </a:solidFill>
                <a:latin typeface="Century" pitchFamily="18" charset="0"/>
              </a:rPr>
              <a:t>Ndeye</a:t>
            </a:r>
            <a:r>
              <a:rPr lang="fr-FR" sz="2000" b="1" dirty="0" smtClean="0">
                <a:solidFill>
                  <a:srgbClr val="000000"/>
                </a:solidFill>
                <a:latin typeface="Century" pitchFamily="18" charset="0"/>
              </a:rPr>
              <a:t> Awa MBAYE</a:t>
            </a:r>
            <a:r>
              <a:rPr lang="fr-FR" sz="2000" dirty="0" smtClean="0">
                <a:solidFill>
                  <a:srgbClr val="000000"/>
                </a:solidFill>
                <a:latin typeface="Century" pitchFamily="18" charset="0"/>
              </a:rPr>
              <a:t>- Vice-Présidente ont assisté à la réunion du groupe de travail numéro 4 « Investissements à fort impact social » du CPI.</a:t>
            </a:r>
          </a:p>
          <a:p>
            <a:pPr lvl="0" algn="just">
              <a:lnSpc>
                <a:spcPct val="150000"/>
              </a:lnSpc>
              <a:buFont typeface="Wingdings" pitchFamily="2" charset="2"/>
              <a:buChar char="q"/>
              <a:tabLst>
                <a:tab pos="266700" algn="l"/>
              </a:tabLst>
            </a:pPr>
            <a:r>
              <a:rPr lang="fr-FR" sz="2000" b="1" dirty="0" smtClean="0">
                <a:solidFill>
                  <a:srgbClr val="000000"/>
                </a:solidFill>
                <a:latin typeface="Century" pitchFamily="18" charset="0"/>
              </a:rPr>
              <a:t> Le </a:t>
            </a:r>
            <a:r>
              <a:rPr lang="fr-FR" sz="2000" b="1" dirty="0">
                <a:solidFill>
                  <a:srgbClr val="000000"/>
                </a:solidFill>
                <a:latin typeface="Century" pitchFamily="18" charset="0"/>
              </a:rPr>
              <a:t>20 Avril 2016</a:t>
            </a:r>
            <a:r>
              <a:rPr lang="fr-FR" sz="2000" dirty="0">
                <a:solidFill>
                  <a:srgbClr val="000000"/>
                </a:solidFill>
                <a:latin typeface="Century" pitchFamily="18" charset="0"/>
              </a:rPr>
              <a:t>, Monsieur </a:t>
            </a:r>
            <a:r>
              <a:rPr lang="fr-FR" sz="2000" b="1" dirty="0">
                <a:solidFill>
                  <a:srgbClr val="000000"/>
                </a:solidFill>
                <a:latin typeface="Century" pitchFamily="18" charset="0"/>
              </a:rPr>
              <a:t>Boubacar SAMB</a:t>
            </a:r>
            <a:r>
              <a:rPr lang="fr-FR" sz="2000" dirty="0">
                <a:solidFill>
                  <a:srgbClr val="000000"/>
                </a:solidFill>
                <a:latin typeface="Century" pitchFamily="18" charset="0"/>
              </a:rPr>
              <a:t>– </a:t>
            </a:r>
            <a:r>
              <a:rPr lang="fr-FR" sz="2000" dirty="0" smtClean="0">
                <a:solidFill>
                  <a:srgbClr val="000000"/>
                </a:solidFill>
                <a:latin typeface="Century" pitchFamily="18" charset="0"/>
              </a:rPr>
              <a:t>Président </a:t>
            </a:r>
            <a:r>
              <a:rPr lang="fr-FR" sz="2000" dirty="0">
                <a:solidFill>
                  <a:srgbClr val="000000"/>
                </a:solidFill>
                <a:latin typeface="Century" pitchFamily="18" charset="0"/>
              </a:rPr>
              <a:t>de la Commission RSE et Emploi, Monsieur </a:t>
            </a:r>
            <a:r>
              <a:rPr lang="fr-FR" sz="2000" b="1" dirty="0">
                <a:solidFill>
                  <a:srgbClr val="000000"/>
                </a:solidFill>
                <a:latin typeface="Century" pitchFamily="18" charset="0"/>
              </a:rPr>
              <a:t>Amadou Ly BOCOUM </a:t>
            </a:r>
            <a:r>
              <a:rPr lang="fr-FR" sz="2000" dirty="0">
                <a:solidFill>
                  <a:srgbClr val="000000"/>
                </a:solidFill>
                <a:latin typeface="Century" pitchFamily="18" charset="0"/>
              </a:rPr>
              <a:t>– Vice-Président et Madame </a:t>
            </a:r>
            <a:r>
              <a:rPr lang="fr-FR" sz="2000" b="1" dirty="0" err="1">
                <a:solidFill>
                  <a:srgbClr val="000000"/>
                </a:solidFill>
                <a:latin typeface="Century" pitchFamily="18" charset="0"/>
              </a:rPr>
              <a:t>Haby</a:t>
            </a:r>
            <a:r>
              <a:rPr lang="fr-FR" sz="2000" b="1" dirty="0">
                <a:solidFill>
                  <a:srgbClr val="000000"/>
                </a:solidFill>
                <a:latin typeface="Century" pitchFamily="18" charset="0"/>
              </a:rPr>
              <a:t> </a:t>
            </a:r>
            <a:r>
              <a:rPr lang="fr-FR" sz="2000" b="1" dirty="0" smtClean="0">
                <a:solidFill>
                  <a:srgbClr val="000000"/>
                </a:solidFill>
                <a:latin typeface="Century" pitchFamily="18" charset="0"/>
              </a:rPr>
              <a:t>DIALLO - </a:t>
            </a:r>
            <a:r>
              <a:rPr lang="fr-FR" sz="2000" dirty="0">
                <a:solidFill>
                  <a:srgbClr val="000000"/>
                </a:solidFill>
                <a:latin typeface="Century" pitchFamily="18" charset="0"/>
              </a:rPr>
              <a:t>Secrétaire </a:t>
            </a:r>
            <a:r>
              <a:rPr lang="fr-FR" sz="2000" dirty="0" smtClean="0">
                <a:solidFill>
                  <a:srgbClr val="000000"/>
                </a:solidFill>
                <a:latin typeface="Century" pitchFamily="18" charset="0"/>
              </a:rPr>
              <a:t>Exécutive ont </a:t>
            </a:r>
            <a:r>
              <a:rPr lang="fr-FR" sz="2000" dirty="0">
                <a:solidFill>
                  <a:srgbClr val="000000"/>
                </a:solidFill>
                <a:latin typeface="Century" pitchFamily="18" charset="0"/>
              </a:rPr>
              <a:t>assisté au Forum International sur le Financement, la Promotion des Petites et Moyennes Entreprises et de l’Entreprenariat (FIF/PME), organisé par la </a:t>
            </a:r>
            <a:r>
              <a:rPr lang="fr-FR" sz="2000" dirty="0" smtClean="0">
                <a:solidFill>
                  <a:srgbClr val="000000"/>
                </a:solidFill>
                <a:latin typeface="Century" pitchFamily="18" charset="0"/>
              </a:rPr>
              <a:t>DPME, </a:t>
            </a:r>
            <a:r>
              <a:rPr lang="fr-FR" sz="2000" dirty="0">
                <a:solidFill>
                  <a:srgbClr val="000000"/>
                </a:solidFill>
                <a:latin typeface="Century" pitchFamily="18" charset="0"/>
              </a:rPr>
              <a:t>au King Fahd Palace</a:t>
            </a:r>
            <a:r>
              <a:rPr lang="fr-FR" sz="2000" dirty="0" smtClean="0">
                <a:solidFill>
                  <a:srgbClr val="000000"/>
                </a:solidFill>
                <a:latin typeface="Century" pitchFamily="18" charset="0"/>
              </a:rPr>
              <a:t>.</a:t>
            </a:r>
            <a:endParaRPr lang="fr-FR" sz="2000" dirty="0">
              <a:solidFill>
                <a:srgbClr val="000000"/>
              </a:solidFill>
              <a:latin typeface="Century" pitchFamily="18" charset="0"/>
            </a:endParaRPr>
          </a:p>
        </p:txBody>
      </p:sp>
    </p:spTree>
    <p:extLst>
      <p:ext uri="{BB962C8B-B14F-4D97-AF65-F5344CB8AC3E}">
        <p14:creationId xmlns:p14="http://schemas.microsoft.com/office/powerpoint/2010/main" xmlns="" val="750902868"/>
      </p:ext>
    </p:extLst>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7170" name="Rectangle 5"/>
          <p:cNvSpPr>
            <a:spLocks noChangeArrowheads="1"/>
          </p:cNvSpPr>
          <p:nvPr/>
        </p:nvSpPr>
        <p:spPr bwMode="auto">
          <a:xfrm>
            <a:off x="492695" y="524588"/>
            <a:ext cx="8427818" cy="5724644"/>
          </a:xfrm>
          <a:prstGeom prst="rect">
            <a:avLst/>
          </a:prstGeom>
          <a:solidFill>
            <a:schemeClr val="bg1"/>
          </a:solidFill>
          <a:ln w="9525">
            <a:noFill/>
            <a:miter lim="800000"/>
            <a:headEnd/>
            <a:tailEnd/>
          </a:ln>
        </p:spPr>
        <p:txBody>
          <a:bodyPr wrap="square">
            <a:spAutoFit/>
          </a:bodyPr>
          <a:lstStyle/>
          <a:p>
            <a:pPr lvl="0" algn="just">
              <a:lnSpc>
                <a:spcPct val="150000"/>
              </a:lnSpc>
              <a:buFont typeface="Wingdings" pitchFamily="2" charset="2"/>
              <a:buChar char="q"/>
              <a:tabLst>
                <a:tab pos="266700" algn="l"/>
              </a:tabLst>
            </a:pPr>
            <a:r>
              <a:rPr lang="fr-FR" sz="2000" b="1" dirty="0" smtClean="0">
                <a:solidFill>
                  <a:srgbClr val="000000"/>
                </a:solidFill>
                <a:latin typeface="Century" pitchFamily="18" charset="0"/>
              </a:rPr>
              <a:t>Le 22 Avril </a:t>
            </a:r>
            <a:r>
              <a:rPr lang="fr-FR" sz="2000" b="1" dirty="0">
                <a:solidFill>
                  <a:srgbClr val="000000"/>
                </a:solidFill>
                <a:latin typeface="Century" pitchFamily="18" charset="0"/>
              </a:rPr>
              <a:t>2016</a:t>
            </a:r>
            <a:r>
              <a:rPr lang="fr-FR" sz="2000" dirty="0" smtClean="0">
                <a:solidFill>
                  <a:srgbClr val="000000"/>
                </a:solidFill>
                <a:latin typeface="Century" pitchFamily="18" charset="0"/>
              </a:rPr>
              <a:t>, Monsieur </a:t>
            </a:r>
            <a:r>
              <a:rPr lang="fr-FR" sz="2000" b="1" dirty="0" smtClean="0">
                <a:solidFill>
                  <a:srgbClr val="000000"/>
                </a:solidFill>
                <a:latin typeface="Century" pitchFamily="18" charset="0"/>
              </a:rPr>
              <a:t>Amadou Ly BOCOUM</a:t>
            </a:r>
            <a:r>
              <a:rPr lang="fr-FR" sz="2000" dirty="0" smtClean="0">
                <a:solidFill>
                  <a:srgbClr val="000000"/>
                </a:solidFill>
                <a:latin typeface="Century" pitchFamily="18" charset="0"/>
              </a:rPr>
              <a:t>- Vice-Président et Monsieur </a:t>
            </a:r>
            <a:r>
              <a:rPr lang="fr-FR" sz="2000" b="1" dirty="0" smtClean="0">
                <a:solidFill>
                  <a:srgbClr val="000000"/>
                </a:solidFill>
                <a:latin typeface="Century" pitchFamily="18" charset="0"/>
              </a:rPr>
              <a:t>Modibo DIOP- </a:t>
            </a:r>
            <a:r>
              <a:rPr lang="fr-FR" sz="2000" dirty="0">
                <a:solidFill>
                  <a:srgbClr val="000000"/>
                </a:solidFill>
                <a:latin typeface="Century" pitchFamily="18" charset="0"/>
              </a:rPr>
              <a:t>Président de la Commission Chargé des Relations avec les Organisations Patronales Professionnelles</a:t>
            </a:r>
            <a:r>
              <a:rPr lang="fr-FR" sz="2000" dirty="0" smtClean="0">
                <a:solidFill>
                  <a:srgbClr val="000000"/>
                </a:solidFill>
                <a:latin typeface="Century" pitchFamily="18" charset="0"/>
              </a:rPr>
              <a:t>  ont représenté le MEDS à l’atelier national de validation technique de la LPSD et revue annuelle conjointe 2016, organisé par le Ministère de la Promotion, des Investissements, des Partenaires et du Développement des Télé services de l’Etat à l’hôtel des </a:t>
            </a:r>
            <a:r>
              <a:rPr lang="fr-FR" sz="2000" dirty="0" err="1" smtClean="0">
                <a:solidFill>
                  <a:srgbClr val="000000"/>
                </a:solidFill>
                <a:latin typeface="Century" pitchFamily="18" charset="0"/>
              </a:rPr>
              <a:t>Almadies</a:t>
            </a:r>
            <a:r>
              <a:rPr lang="fr-FR" sz="2000" dirty="0" smtClean="0">
                <a:solidFill>
                  <a:srgbClr val="000000"/>
                </a:solidFill>
                <a:latin typeface="Century" pitchFamily="18" charset="0"/>
              </a:rPr>
              <a:t>.</a:t>
            </a:r>
          </a:p>
          <a:p>
            <a:pPr lvl="0" algn="just">
              <a:lnSpc>
                <a:spcPct val="150000"/>
              </a:lnSpc>
              <a:buFont typeface="Wingdings" pitchFamily="2" charset="2"/>
              <a:buChar char="q"/>
              <a:tabLst>
                <a:tab pos="266700" algn="l"/>
              </a:tabLst>
            </a:pPr>
            <a:r>
              <a:rPr lang="fr-FR" sz="2000" b="1" dirty="0">
                <a:solidFill>
                  <a:srgbClr val="000000"/>
                </a:solidFill>
                <a:latin typeface="Century" pitchFamily="18" charset="0"/>
              </a:rPr>
              <a:t>Le 25 Avril 2016</a:t>
            </a:r>
            <a:r>
              <a:rPr lang="fr-FR" sz="2000" dirty="0">
                <a:solidFill>
                  <a:srgbClr val="000000"/>
                </a:solidFill>
                <a:latin typeface="Century" pitchFamily="18" charset="0"/>
              </a:rPr>
              <a:t>, Monsieur </a:t>
            </a:r>
            <a:r>
              <a:rPr lang="fr-FR" sz="2000" b="1" dirty="0">
                <a:solidFill>
                  <a:srgbClr val="000000"/>
                </a:solidFill>
                <a:latin typeface="Century" pitchFamily="18" charset="0"/>
              </a:rPr>
              <a:t>Mamadou SAMB</a:t>
            </a:r>
            <a:r>
              <a:rPr lang="fr-FR" sz="2000" dirty="0">
                <a:solidFill>
                  <a:srgbClr val="000000"/>
                </a:solidFill>
                <a:latin typeface="Century" pitchFamily="18" charset="0"/>
              </a:rPr>
              <a:t>– Secrétaire Général Adjoint et Madame </a:t>
            </a:r>
            <a:r>
              <a:rPr lang="fr-FR" sz="2000" b="1" dirty="0" err="1">
                <a:solidFill>
                  <a:srgbClr val="000000"/>
                </a:solidFill>
                <a:latin typeface="Century" pitchFamily="18" charset="0"/>
              </a:rPr>
              <a:t>Ndeye</a:t>
            </a:r>
            <a:r>
              <a:rPr lang="fr-FR" sz="2000" b="1" dirty="0">
                <a:solidFill>
                  <a:srgbClr val="000000"/>
                </a:solidFill>
                <a:latin typeface="Century" pitchFamily="18" charset="0"/>
              </a:rPr>
              <a:t> Sylla MBAYE</a:t>
            </a:r>
            <a:r>
              <a:rPr lang="fr-FR" sz="2000" dirty="0">
                <a:solidFill>
                  <a:srgbClr val="000000"/>
                </a:solidFill>
                <a:latin typeface="Century" pitchFamily="18" charset="0"/>
              </a:rPr>
              <a:t>– Présidente </a:t>
            </a:r>
            <a:r>
              <a:rPr lang="fr-FR" sz="2000" dirty="0" smtClean="0">
                <a:solidFill>
                  <a:srgbClr val="000000"/>
                </a:solidFill>
                <a:latin typeface="Century" pitchFamily="18" charset="0"/>
              </a:rPr>
              <a:t>de la Commission </a:t>
            </a:r>
            <a:r>
              <a:rPr lang="fr-FR" sz="2000" dirty="0">
                <a:solidFill>
                  <a:srgbClr val="000000"/>
                </a:solidFill>
                <a:latin typeface="Century" pitchFamily="18" charset="0"/>
              </a:rPr>
              <a:t>Genre, Parité et Entreprenariat Féminin ont pris part au séminaire de la Société Egyptienne MICOR (Entreprises d’Industrie Métallurgique</a:t>
            </a:r>
            <a:r>
              <a:rPr lang="fr-FR" sz="2000" dirty="0" smtClean="0">
                <a:solidFill>
                  <a:srgbClr val="000000"/>
                </a:solidFill>
                <a:latin typeface="Century" pitchFamily="18" charset="0"/>
              </a:rPr>
              <a:t>), </a:t>
            </a:r>
            <a:r>
              <a:rPr lang="fr-FR" sz="2000" dirty="0">
                <a:solidFill>
                  <a:srgbClr val="000000"/>
                </a:solidFill>
                <a:latin typeface="Century" pitchFamily="18" charset="0"/>
              </a:rPr>
              <a:t>qui s’est </a:t>
            </a:r>
            <a:r>
              <a:rPr lang="fr-FR" sz="2000" dirty="0" smtClean="0">
                <a:solidFill>
                  <a:srgbClr val="000000"/>
                </a:solidFill>
                <a:latin typeface="Century" pitchFamily="18" charset="0"/>
              </a:rPr>
              <a:t>tenu, </a:t>
            </a:r>
            <a:r>
              <a:rPr lang="fr-FR" sz="2000" dirty="0">
                <a:solidFill>
                  <a:srgbClr val="000000"/>
                </a:solidFill>
                <a:latin typeface="Century" pitchFamily="18" charset="0"/>
              </a:rPr>
              <a:t>à l’hôtel </a:t>
            </a:r>
            <a:r>
              <a:rPr lang="fr-FR" sz="2000" dirty="0" err="1">
                <a:solidFill>
                  <a:srgbClr val="000000"/>
                </a:solidFill>
                <a:latin typeface="Century" pitchFamily="18" charset="0"/>
              </a:rPr>
              <a:t>Terrou</a:t>
            </a:r>
            <a:r>
              <a:rPr lang="fr-FR" sz="2000" dirty="0">
                <a:solidFill>
                  <a:srgbClr val="000000"/>
                </a:solidFill>
                <a:latin typeface="Century" pitchFamily="18" charset="0"/>
              </a:rPr>
              <a:t>-bi</a:t>
            </a:r>
            <a:r>
              <a:rPr lang="fr-FR" sz="2400" dirty="0" smtClean="0">
                <a:solidFill>
                  <a:srgbClr val="000000"/>
                </a:solidFill>
                <a:latin typeface="Century" pitchFamily="18" charset="0"/>
              </a:rPr>
              <a:t>.</a:t>
            </a:r>
            <a:endParaRPr lang="fr-FR" sz="2400" dirty="0">
              <a:solidFill>
                <a:srgbClr val="000000"/>
              </a:solidFill>
              <a:latin typeface="Century" pitchFamily="18" charset="0"/>
            </a:endParaRPr>
          </a:p>
        </p:txBody>
      </p:sp>
    </p:spTree>
    <p:extLst>
      <p:ext uri="{BB962C8B-B14F-4D97-AF65-F5344CB8AC3E}">
        <p14:creationId xmlns:p14="http://schemas.microsoft.com/office/powerpoint/2010/main" xmlns="" val="572305273"/>
      </p:ext>
    </p:extLst>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7170" name="Rectangle 5"/>
          <p:cNvSpPr>
            <a:spLocks noChangeArrowheads="1"/>
          </p:cNvSpPr>
          <p:nvPr/>
        </p:nvSpPr>
        <p:spPr bwMode="auto">
          <a:xfrm>
            <a:off x="413543" y="209892"/>
            <a:ext cx="8427818" cy="5110502"/>
          </a:xfrm>
          <a:prstGeom prst="rect">
            <a:avLst/>
          </a:prstGeom>
          <a:solidFill>
            <a:schemeClr val="bg1"/>
          </a:solidFill>
          <a:ln w="9525">
            <a:noFill/>
            <a:miter lim="800000"/>
            <a:headEnd/>
            <a:tailEnd/>
          </a:ln>
        </p:spPr>
        <p:txBody>
          <a:bodyPr wrap="square">
            <a:spAutoFit/>
          </a:bodyPr>
          <a:lstStyle/>
          <a:p>
            <a:pPr lvl="0" algn="just">
              <a:lnSpc>
                <a:spcPct val="150000"/>
              </a:lnSpc>
              <a:buFont typeface="Wingdings" pitchFamily="2" charset="2"/>
              <a:buChar char="q"/>
              <a:tabLst>
                <a:tab pos="266700" algn="l"/>
              </a:tabLst>
            </a:pPr>
            <a:r>
              <a:rPr lang="fr-FR" sz="2000" b="1" dirty="0" smtClean="0">
                <a:solidFill>
                  <a:srgbClr val="000000"/>
                </a:solidFill>
                <a:latin typeface="Century" pitchFamily="18" charset="0"/>
              </a:rPr>
              <a:t>Le 25 Avril 2016 </a:t>
            </a:r>
            <a:r>
              <a:rPr lang="fr-FR" sz="2000" dirty="0" smtClean="0">
                <a:solidFill>
                  <a:srgbClr val="000000"/>
                </a:solidFill>
                <a:latin typeface="Century" pitchFamily="18" charset="0"/>
              </a:rPr>
              <a:t>, Monsieur </a:t>
            </a:r>
            <a:r>
              <a:rPr lang="fr-FR" sz="2000" b="1" dirty="0" smtClean="0">
                <a:solidFill>
                  <a:srgbClr val="000000"/>
                </a:solidFill>
                <a:latin typeface="Century" pitchFamily="18" charset="0"/>
              </a:rPr>
              <a:t>Amadou Ly BOCOUM- </a:t>
            </a:r>
            <a:r>
              <a:rPr lang="fr-FR" sz="2000" dirty="0" smtClean="0">
                <a:solidFill>
                  <a:srgbClr val="000000"/>
                </a:solidFill>
                <a:latin typeface="Century" pitchFamily="18" charset="0"/>
              </a:rPr>
              <a:t>Vice-Président , Monsieur </a:t>
            </a:r>
            <a:r>
              <a:rPr lang="fr-FR" sz="2000" b="1" dirty="0" err="1" smtClean="0">
                <a:solidFill>
                  <a:srgbClr val="000000"/>
                </a:solidFill>
                <a:latin typeface="Century" pitchFamily="18" charset="0"/>
              </a:rPr>
              <a:t>Serigne</a:t>
            </a:r>
            <a:r>
              <a:rPr lang="fr-FR" sz="2000" b="1" dirty="0" smtClean="0">
                <a:solidFill>
                  <a:srgbClr val="000000"/>
                </a:solidFill>
                <a:latin typeface="Century" pitchFamily="18" charset="0"/>
              </a:rPr>
              <a:t> Mor SENE</a:t>
            </a:r>
            <a:r>
              <a:rPr lang="fr-FR" sz="2000" dirty="0" smtClean="0">
                <a:solidFill>
                  <a:srgbClr val="000000"/>
                </a:solidFill>
                <a:latin typeface="Century" pitchFamily="18" charset="0"/>
              </a:rPr>
              <a:t>– Président Commission Economie, Finance et Fiscalité, Madame </a:t>
            </a:r>
            <a:r>
              <a:rPr lang="fr-FR" sz="2000" b="1" dirty="0" err="1" smtClean="0">
                <a:solidFill>
                  <a:srgbClr val="000000"/>
                </a:solidFill>
                <a:latin typeface="Century" pitchFamily="18" charset="0"/>
              </a:rPr>
              <a:t>Ndeye</a:t>
            </a:r>
            <a:r>
              <a:rPr lang="fr-FR" sz="2000" b="1" dirty="0" smtClean="0">
                <a:solidFill>
                  <a:srgbClr val="000000"/>
                </a:solidFill>
                <a:latin typeface="Century" pitchFamily="18" charset="0"/>
              </a:rPr>
              <a:t> Sylla MBAYE</a:t>
            </a:r>
            <a:r>
              <a:rPr lang="fr-FR" sz="2000" dirty="0" smtClean="0">
                <a:solidFill>
                  <a:srgbClr val="000000"/>
                </a:solidFill>
                <a:latin typeface="Century" pitchFamily="18" charset="0"/>
              </a:rPr>
              <a:t>- Présidente Commission Genre, Parité et Entreprenariat Féminin ont assisté à l’atelier de revue sectorielle du département du Ministre Délégué chargé de la Micro Finance et de l’Economie Solidaire, à l’hôtel Radisson </a:t>
            </a:r>
            <a:r>
              <a:rPr lang="fr-FR" sz="2000" dirty="0" err="1" smtClean="0">
                <a:solidFill>
                  <a:srgbClr val="000000"/>
                </a:solidFill>
                <a:latin typeface="Century" pitchFamily="18" charset="0"/>
              </a:rPr>
              <a:t>Blu</a:t>
            </a:r>
            <a:r>
              <a:rPr lang="fr-FR" sz="2000" dirty="0" smtClean="0">
                <a:solidFill>
                  <a:srgbClr val="000000"/>
                </a:solidFill>
                <a:latin typeface="Century" pitchFamily="18" charset="0"/>
              </a:rPr>
              <a:t>.</a:t>
            </a:r>
          </a:p>
          <a:p>
            <a:pPr lvl="0" algn="just">
              <a:lnSpc>
                <a:spcPct val="150000"/>
              </a:lnSpc>
              <a:buFont typeface="Wingdings" pitchFamily="2" charset="2"/>
              <a:buChar char="q"/>
              <a:tabLst>
                <a:tab pos="266700" algn="l"/>
              </a:tabLst>
            </a:pPr>
            <a:r>
              <a:rPr lang="fr-FR" sz="2000" dirty="0">
                <a:solidFill>
                  <a:srgbClr val="000000"/>
                </a:solidFill>
                <a:latin typeface="Century" pitchFamily="18" charset="0"/>
              </a:rPr>
              <a:t>Le 26 Avril 2016, Monsieur </a:t>
            </a:r>
            <a:r>
              <a:rPr lang="fr-FR" sz="2000" b="1" dirty="0">
                <a:solidFill>
                  <a:srgbClr val="000000"/>
                </a:solidFill>
                <a:latin typeface="Century" pitchFamily="18" charset="0"/>
              </a:rPr>
              <a:t>Lamine BA </a:t>
            </a:r>
            <a:r>
              <a:rPr lang="fr-FR" sz="2000" dirty="0">
                <a:solidFill>
                  <a:srgbClr val="000000"/>
                </a:solidFill>
                <a:latin typeface="Century" pitchFamily="18" charset="0"/>
              </a:rPr>
              <a:t>– Vice Président a participé à l’ atelier de revue annuelle conjointe (RAC) 2016. La rencontre, organisée par le Ministère de l’Industrie et des Mines, a eu lieu à l’hôtel AL AFIFA</a:t>
            </a:r>
            <a:r>
              <a:rPr lang="fr-FR" sz="2000" dirty="0" smtClean="0">
                <a:solidFill>
                  <a:srgbClr val="000000"/>
                </a:solidFill>
                <a:latin typeface="Century" pitchFamily="18" charset="0"/>
              </a:rPr>
              <a:t>.</a:t>
            </a:r>
            <a:endParaRPr lang="fr-FR" sz="2000" dirty="0">
              <a:solidFill>
                <a:srgbClr val="000000"/>
              </a:solidFill>
              <a:latin typeface="Century" pitchFamily="18" charset="0"/>
            </a:endParaRPr>
          </a:p>
        </p:txBody>
      </p:sp>
    </p:spTree>
    <p:extLst>
      <p:ext uri="{BB962C8B-B14F-4D97-AF65-F5344CB8AC3E}">
        <p14:creationId xmlns:p14="http://schemas.microsoft.com/office/powerpoint/2010/main" xmlns="" val="100845467"/>
      </p:ext>
    </p:extLst>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6146" name="Rectangle 5"/>
          <p:cNvSpPr>
            <a:spLocks noChangeArrowheads="1"/>
          </p:cNvSpPr>
          <p:nvPr/>
        </p:nvSpPr>
        <p:spPr bwMode="auto">
          <a:xfrm>
            <a:off x="571472" y="2143116"/>
            <a:ext cx="8208963" cy="2370137"/>
          </a:xfrm>
          <a:prstGeom prst="rect">
            <a:avLst/>
          </a:prstGeom>
          <a:solidFill>
            <a:schemeClr val="bg1"/>
          </a:solidFill>
          <a:ln w="9525">
            <a:noFill/>
            <a:miter lim="800000"/>
            <a:headEnd/>
            <a:tailEnd/>
          </a:ln>
        </p:spPr>
        <p:txBody>
          <a:bodyPr>
            <a:spAutoFit/>
          </a:bodyPr>
          <a:lstStyle/>
          <a:p>
            <a:pPr algn="ctr">
              <a:defRPr/>
            </a:pPr>
            <a:endParaRPr lang="fr-FR" sz="2000" b="1" dirty="0">
              <a:solidFill>
                <a:schemeClr val="accent1">
                  <a:lumMod val="75000"/>
                </a:schemeClr>
              </a:solidFill>
              <a:latin typeface="Comic Sans MS" pitchFamily="66" charset="0"/>
            </a:endParaRPr>
          </a:p>
          <a:p>
            <a:pPr algn="ctr">
              <a:defRPr/>
            </a:pPr>
            <a:r>
              <a:rPr lang="fr-FR" sz="3200" b="1" dirty="0">
                <a:solidFill>
                  <a:schemeClr val="accent1">
                    <a:lumMod val="75000"/>
                  </a:schemeClr>
                </a:solidFill>
                <a:latin typeface="Comic Sans MS" pitchFamily="66" charset="0"/>
              </a:rPr>
              <a:t>Informations sur les activités </a:t>
            </a:r>
          </a:p>
          <a:p>
            <a:pPr algn="ctr">
              <a:defRPr/>
            </a:pPr>
            <a:r>
              <a:rPr lang="fr-FR" sz="3200" b="1" dirty="0">
                <a:solidFill>
                  <a:schemeClr val="accent1">
                    <a:lumMod val="75000"/>
                  </a:schemeClr>
                </a:solidFill>
                <a:latin typeface="Comic Sans MS" pitchFamily="66" charset="0"/>
              </a:rPr>
              <a:t>du Mouvement des Entreprises </a:t>
            </a:r>
          </a:p>
          <a:p>
            <a:pPr algn="ctr">
              <a:defRPr/>
            </a:pPr>
            <a:r>
              <a:rPr lang="fr-FR" sz="3200" b="1" dirty="0">
                <a:solidFill>
                  <a:schemeClr val="accent1">
                    <a:lumMod val="75000"/>
                  </a:schemeClr>
                </a:solidFill>
                <a:latin typeface="Comic Sans MS" pitchFamily="66" charset="0"/>
              </a:rPr>
              <a:t>du Sénégal – MEDS -</a:t>
            </a:r>
          </a:p>
          <a:p>
            <a:pPr algn="ctr">
              <a:defRPr/>
            </a:pPr>
            <a:endParaRPr lang="fr-FR" sz="1200" b="1" dirty="0">
              <a:solidFill>
                <a:srgbClr val="009999"/>
              </a:solidFill>
              <a:latin typeface="Comic Sans MS" pitchFamily="66" charset="0"/>
            </a:endParaRPr>
          </a:p>
          <a:p>
            <a:pPr algn="just">
              <a:defRPr/>
            </a:pPr>
            <a:endParaRPr lang="fr-FR" sz="2000" dirty="0">
              <a:latin typeface="Baskerville Old Face" pitchFamily="18" charset="0"/>
            </a:endParaRPr>
          </a:p>
        </p:txBody>
      </p:sp>
    </p:spTree>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8434" name="Rectangle 5"/>
          <p:cNvSpPr>
            <a:spLocks noChangeArrowheads="1"/>
          </p:cNvSpPr>
          <p:nvPr/>
        </p:nvSpPr>
        <p:spPr bwMode="auto">
          <a:xfrm>
            <a:off x="428596" y="256804"/>
            <a:ext cx="8491482" cy="6578724"/>
          </a:xfrm>
          <a:prstGeom prst="rect">
            <a:avLst/>
          </a:prstGeom>
          <a:solidFill>
            <a:schemeClr val="bg1"/>
          </a:solidFill>
          <a:ln w="9525">
            <a:noFill/>
            <a:miter lim="800000"/>
            <a:headEnd/>
            <a:tailEnd/>
          </a:ln>
        </p:spPr>
        <p:txBody>
          <a:bodyPr wrap="square">
            <a:spAutoFit/>
          </a:bodyPr>
          <a:lstStyle/>
          <a:p>
            <a:pPr algn="just">
              <a:lnSpc>
                <a:spcPct val="150000"/>
              </a:lnSpc>
              <a:buFont typeface="Wingdings" pitchFamily="2" charset="2"/>
              <a:buChar char="q"/>
            </a:pPr>
            <a:endParaRPr lang="fr-FR" sz="100" dirty="0">
              <a:latin typeface="Century" pitchFamily="18" charset="0"/>
            </a:endParaRPr>
          </a:p>
          <a:p>
            <a:pPr algn="just">
              <a:lnSpc>
                <a:spcPct val="150000"/>
              </a:lnSpc>
              <a:buFont typeface="Wingdings" pitchFamily="2" charset="2"/>
              <a:buChar char="q"/>
            </a:pPr>
            <a:r>
              <a:rPr lang="fr-FR" dirty="0" smtClean="0">
                <a:latin typeface="Century" pitchFamily="18" charset="0"/>
              </a:rPr>
              <a:t> </a:t>
            </a:r>
            <a:r>
              <a:rPr lang="fr-FR" sz="2000" dirty="0" smtClean="0">
                <a:latin typeface="Century" pitchFamily="18" charset="0"/>
              </a:rPr>
              <a:t>ENDA Tiers Monde a invité le MEDS à la cérémonie de lancement du nouvel ouvrage d’</a:t>
            </a:r>
            <a:r>
              <a:rPr lang="fr-FR" sz="2000" dirty="0" err="1" smtClean="0">
                <a:latin typeface="Century" pitchFamily="18" charset="0"/>
              </a:rPr>
              <a:t>Enda</a:t>
            </a:r>
            <a:r>
              <a:rPr lang="fr-FR" sz="2000" dirty="0" smtClean="0">
                <a:latin typeface="Century" pitchFamily="18" charset="0"/>
              </a:rPr>
              <a:t> </a:t>
            </a:r>
            <a:r>
              <a:rPr lang="fr-FR" sz="2000" dirty="0" err="1" smtClean="0">
                <a:latin typeface="Century" pitchFamily="18" charset="0"/>
              </a:rPr>
              <a:t>Pronat</a:t>
            </a:r>
            <a:r>
              <a:rPr lang="fr-FR" sz="2000" dirty="0" smtClean="0">
                <a:latin typeface="Century" pitchFamily="18" charset="0"/>
              </a:rPr>
              <a:t> intitulé «  Et si on écoutait la terre, pour une agriculture paysanne durable » et à l’anniversaire du Décès de M. jacques </a:t>
            </a:r>
            <a:r>
              <a:rPr lang="fr-FR" sz="2000" dirty="0" smtClean="0">
                <a:latin typeface="Century" pitchFamily="18" charset="0"/>
              </a:rPr>
              <a:t>BUGNICOURT, </a:t>
            </a:r>
            <a:r>
              <a:rPr lang="fr-FR" sz="2000" dirty="0" smtClean="0">
                <a:latin typeface="Century" pitchFamily="18" charset="0"/>
              </a:rPr>
              <a:t>qui a eu lieu le 16 Avril </a:t>
            </a:r>
            <a:r>
              <a:rPr lang="fr-FR" sz="2000" dirty="0" smtClean="0">
                <a:latin typeface="Century" pitchFamily="18" charset="0"/>
              </a:rPr>
              <a:t>2016, </a:t>
            </a:r>
            <a:r>
              <a:rPr lang="fr-FR" sz="2000" dirty="0" smtClean="0">
                <a:latin typeface="Century" pitchFamily="18" charset="0"/>
              </a:rPr>
              <a:t>dans le grand hall du complexe </a:t>
            </a:r>
            <a:r>
              <a:rPr lang="fr-FR" sz="2000" dirty="0" err="1" smtClean="0">
                <a:latin typeface="Century" pitchFamily="18" charset="0"/>
              </a:rPr>
              <a:t>Sicap</a:t>
            </a:r>
            <a:r>
              <a:rPr lang="fr-FR" sz="2000" dirty="0" smtClean="0">
                <a:latin typeface="Century" pitchFamily="18" charset="0"/>
              </a:rPr>
              <a:t> Point E.</a:t>
            </a:r>
          </a:p>
          <a:p>
            <a:pPr algn="just">
              <a:lnSpc>
                <a:spcPct val="150000"/>
              </a:lnSpc>
              <a:buFont typeface="Wingdings" pitchFamily="2" charset="2"/>
              <a:buChar char="q"/>
            </a:pPr>
            <a:r>
              <a:rPr lang="fr-FR" sz="2000" dirty="0" smtClean="0">
                <a:solidFill>
                  <a:srgbClr val="000000"/>
                </a:solidFill>
                <a:latin typeface="Century" pitchFamily="18" charset="0"/>
              </a:rPr>
              <a:t>Dans le cadre de la mission conjointe ONUDI – China </a:t>
            </a:r>
            <a:r>
              <a:rPr lang="fr-FR" sz="2000" dirty="0" err="1" smtClean="0">
                <a:solidFill>
                  <a:srgbClr val="000000"/>
                </a:solidFill>
                <a:latin typeface="Century" pitchFamily="18" charset="0"/>
              </a:rPr>
              <a:t>Africa</a:t>
            </a:r>
            <a:r>
              <a:rPr lang="fr-FR" sz="2000" dirty="0" smtClean="0">
                <a:solidFill>
                  <a:srgbClr val="000000"/>
                </a:solidFill>
                <a:latin typeface="Century" pitchFamily="18" charset="0"/>
              </a:rPr>
              <a:t> </a:t>
            </a:r>
            <a:r>
              <a:rPr lang="fr-FR" sz="2000" dirty="0" err="1" smtClean="0">
                <a:solidFill>
                  <a:srgbClr val="000000"/>
                </a:solidFill>
                <a:latin typeface="Century" pitchFamily="18" charset="0"/>
              </a:rPr>
              <a:t>Development</a:t>
            </a:r>
            <a:r>
              <a:rPr lang="fr-FR" sz="2000" dirty="0" smtClean="0">
                <a:solidFill>
                  <a:srgbClr val="000000"/>
                </a:solidFill>
                <a:latin typeface="Century" pitchFamily="18" charset="0"/>
              </a:rPr>
              <a:t> </a:t>
            </a:r>
            <a:r>
              <a:rPr lang="fr-FR" sz="2000" dirty="0" err="1" smtClean="0">
                <a:solidFill>
                  <a:srgbClr val="000000"/>
                </a:solidFill>
                <a:latin typeface="Century" pitchFamily="18" charset="0"/>
              </a:rPr>
              <a:t>Fund-Whongxinjian</a:t>
            </a:r>
            <a:r>
              <a:rPr lang="fr-FR" sz="2000" dirty="0" smtClean="0">
                <a:solidFill>
                  <a:srgbClr val="000000"/>
                </a:solidFill>
                <a:latin typeface="Century" pitchFamily="18" charset="0"/>
              </a:rPr>
              <a:t> Group, le Ministère de l’Economie, des Finances et du Plan a invité notre mouvement à participer aux échanges avec la délégation chinoise. La rencontre a eu lieu, le 21 Avril 2016, à la Salle de Conférence dudit Ministère.</a:t>
            </a:r>
          </a:p>
          <a:p>
            <a:pPr algn="just">
              <a:lnSpc>
                <a:spcPct val="150000"/>
              </a:lnSpc>
              <a:buFont typeface="Wingdings" pitchFamily="2" charset="2"/>
              <a:buChar char="q"/>
            </a:pPr>
            <a:r>
              <a:rPr lang="fr-FR" sz="2000" dirty="0" smtClean="0">
                <a:solidFill>
                  <a:srgbClr val="000000"/>
                </a:solidFill>
                <a:latin typeface="Century" pitchFamily="18" charset="0"/>
              </a:rPr>
              <a:t>Dans le cadre du programme de recherche des tiers payants pour les malades cas sociaux, le Centre Hospitalier National Universitaire de </a:t>
            </a:r>
            <a:r>
              <a:rPr lang="fr-FR" sz="2000" dirty="0" err="1" smtClean="0">
                <a:solidFill>
                  <a:srgbClr val="000000"/>
                </a:solidFill>
                <a:latin typeface="Century" pitchFamily="18" charset="0"/>
              </a:rPr>
              <a:t>Fann</a:t>
            </a:r>
            <a:r>
              <a:rPr lang="fr-FR" sz="2000" dirty="0" smtClean="0">
                <a:solidFill>
                  <a:srgbClr val="000000"/>
                </a:solidFill>
                <a:latin typeface="Century" pitchFamily="18" charset="0"/>
              </a:rPr>
              <a:t> a invité le MEDS à la 2eme édition de sa randonnée pédestre qu’il a organisé, le 24 Avril 2016.</a:t>
            </a:r>
          </a:p>
        </p:txBody>
      </p:sp>
    </p:spTree>
    <p:extLst>
      <p:ext uri="{BB962C8B-B14F-4D97-AF65-F5344CB8AC3E}">
        <p14:creationId xmlns:p14="http://schemas.microsoft.com/office/powerpoint/2010/main" xmlns="" val="995712975"/>
      </p:ext>
    </p:extLst>
  </p:cSld>
  <p:clrMapOvr>
    <a:masterClrMapping/>
  </p:clrMapOvr>
  <p:transition spd="med"/>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DEFINEDINNAVIGATOR" val="False"/>
  <p:tag name="BRANCHTO" val="0"/>
</p:tagLst>
</file>

<file path=ppt/theme/theme1.xml><?xml version="1.0" encoding="utf-8"?>
<a:theme xmlns:a="http://schemas.openxmlformats.org/drawingml/2006/main" name="Présentation d'un projet">
  <a:themeElements>
    <a:clrScheme name="Présentation d'un projet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résentation d'un proj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Présentation d'un projet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résentation d'un projet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résentation d'un projet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résentation d'un projet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résentation d'un projet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résentation d'un projet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résentation d'un projet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résentation d'un projet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résentation d'un projet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résentation d'un projet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résentation d'un projet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résentation d'un projet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31545</TotalTime>
  <Words>883</Words>
  <Application>Microsoft Office PowerPoint</Application>
  <PresentationFormat>Affichage à l'écran (4:3)</PresentationFormat>
  <Paragraphs>79</Paragraphs>
  <Slides>16</Slides>
  <Notes>0</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Présentation d'un projet</vt:lpstr>
      <vt:lpstr>          </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vector>
  </TitlesOfParts>
  <Company>Emergence Consulting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du Nom du projet</dc:title>
  <dc:creator>Moubarack</dc:creator>
  <cp:lastModifiedBy>COMPUTER</cp:lastModifiedBy>
  <cp:revision>3135</cp:revision>
  <cp:lastPrinted>2016-04-12T14:58:53Z</cp:lastPrinted>
  <dcterms:created xsi:type="dcterms:W3CDTF">2005-07-22T11:00:19Z</dcterms:created>
  <dcterms:modified xsi:type="dcterms:W3CDTF">2016-04-27T13:03:29Z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TC060891601036</vt:lpwstr>
  </property>
</Properties>
</file>