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SwYxNp9FUjlHEh3tKrIdQ==" hashData="uczWUoWEVfyaInEMPuFVX5Sqzj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7770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75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806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73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052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527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300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29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77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559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232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D479F-B846-496C-937C-4CC4C720A41F}" type="datetimeFigureOut">
              <a:rPr lang="fr-FR" smtClean="0"/>
              <a:t>25/04/2016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815C3-7143-4FB0-B636-52190E6A68F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064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53" y="404664"/>
            <a:ext cx="9008741" cy="62199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2161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5000">
        <p14:glitter pattern="hexagon"/>
        <p:sndAc>
          <p:stSnd loop="1">
            <p:snd r:embed="rId2" name="Relaxations chants d'oiseaux avec musique et photos.wav"/>
          </p:stSnd>
        </p:sndAc>
      </p:transition>
    </mc:Choice>
    <mc:Fallback xmlns="">
      <p:transition spd="slow" advClick="0" advTm="5000">
        <p:fade/>
        <p:sndAc>
          <p:stSnd loop="1">
            <p:snd r:embed="rId4" name="Relaxations chants d'oiseaux avec musique et photo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737" y="-57150"/>
            <a:ext cx="7055047" cy="7055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494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0" y="44624"/>
            <a:ext cx="9084501" cy="68133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0751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6695"/>
            <a:ext cx="8142187" cy="6106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53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8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95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0" y="86151"/>
            <a:ext cx="8927344" cy="6741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0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474"/>
            <a:ext cx="9144000" cy="72189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482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5" y="0"/>
            <a:ext cx="8877669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7681"/>
            <a:ext cx="9144000" cy="58826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458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122" y="0"/>
            <a:ext cx="6957392" cy="69573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1558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802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7896"/>
            <a:ext cx="6768751" cy="67687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8737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539" y="320982"/>
            <a:ext cx="9270599" cy="62160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6588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5864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7" y="0"/>
            <a:ext cx="9053465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670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152"/>
            <a:ext cx="9252520" cy="6303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513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-65489"/>
            <a:ext cx="8280920" cy="705028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9645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9" y="-47962"/>
            <a:ext cx="9126822" cy="6905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050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05" y="270508"/>
            <a:ext cx="8352263" cy="64284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6775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1989"/>
            <a:ext cx="8021867" cy="63133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3245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76522" cy="695739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6900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542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14:rippl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92583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843884" y="620688"/>
            <a:ext cx="41044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              FIN</a:t>
            </a:r>
          </a:p>
          <a:p>
            <a:r>
              <a:rPr lang="fr-FR" dirty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   Créations de mes amis(e) </a:t>
            </a:r>
          </a:p>
          <a:p>
            <a:r>
              <a:rPr lang="fr-FR" dirty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 </a:t>
            </a:r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                  merci</a:t>
            </a:r>
            <a:endParaRPr lang="fr-FR" dirty="0">
              <a:solidFill>
                <a:schemeClr val="bg2">
                  <a:lumMod val="75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chemeClr val="bg2">
                  <a:lumMod val="75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bg2">
                  <a:lumMod val="75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askerville Old Face" panose="02020602080505020303" pitchFamily="18" charset="0"/>
              </a:rPr>
              <a:t>                              Bon 1 mai à tous</a:t>
            </a:r>
          </a:p>
          <a:p>
            <a:endParaRPr lang="fr-FR" dirty="0">
              <a:solidFill>
                <a:schemeClr val="bg2">
                  <a:lumMod val="75000"/>
                </a:schemeClr>
              </a:solidFill>
            </a:endParaRPr>
          </a:p>
          <a:p>
            <a:endParaRPr lang="fr-FR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98291" y="634255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</a:rPr>
              <a:t>2016</a:t>
            </a:r>
            <a:endParaRPr lang="fr-FR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5"/>
          <a:stretch/>
        </p:blipFill>
        <p:spPr>
          <a:xfrm>
            <a:off x="4716016" y="2809564"/>
            <a:ext cx="3048874" cy="30842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5057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:fade thruBlk="1"/>
      </p:transition>
    </mc:Choice>
    <mc:Fallback xmlns="">
      <p:transition spd="slow" advClick="0" advTm="1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Mailles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</Words>
  <Application>Microsoft Office PowerPoint</Application>
  <PresentationFormat>Affichage à l'écran (4:3)</PresentationFormat>
  <Paragraphs>7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13</cp:revision>
  <dcterms:created xsi:type="dcterms:W3CDTF">2014-04-14T07:38:47Z</dcterms:created>
  <dcterms:modified xsi:type="dcterms:W3CDTF">2016-04-25T20:18:20Z</dcterms:modified>
</cp:coreProperties>
</file>