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6" r:id="rId2"/>
    <p:sldId id="263" r:id="rId3"/>
    <p:sldId id="262" r:id="rId4"/>
    <p:sldId id="257" r:id="rId5"/>
    <p:sldId id="258" r:id="rId6"/>
    <p:sldId id="259" r:id="rId7"/>
    <p:sldId id="260" r:id="rId8"/>
    <p:sldId id="264" r:id="rId9"/>
    <p:sldId id="261" r:id="rId1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+ETdHt9um4zzDEkYOPZCw==" hashData="DKysi8zPnrdx78A7h8TcdlpRhNZmhylLhG7uid7Wn5yo/4UczaZlP8YT20MukhouyJsE1GuMZOOsG+yPAzoaXQ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7" autoAdjust="0"/>
    <p:restoredTop sz="94660"/>
  </p:normalViewPr>
  <p:slideViewPr>
    <p:cSldViewPr snapToGrid="0">
      <p:cViewPr varScale="1">
        <p:scale>
          <a:sx n="73" d="100"/>
          <a:sy n="73" d="100"/>
        </p:scale>
        <p:origin x="72" y="5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38AC2-E2C9-4B56-B2D4-B8AAAB1CD69C}" type="datetimeFigureOut">
              <a:rPr lang="fr-FR" smtClean="0"/>
              <a:t>10/01/2016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853A9-41F7-4778-906D-2A822BAA0D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4653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38AC2-E2C9-4B56-B2D4-B8AAAB1CD69C}" type="datetimeFigureOut">
              <a:rPr lang="fr-FR" smtClean="0"/>
              <a:t>10/01/2016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853A9-41F7-4778-906D-2A822BAA0D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2165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38AC2-E2C9-4B56-B2D4-B8AAAB1CD69C}" type="datetimeFigureOut">
              <a:rPr lang="fr-FR" smtClean="0"/>
              <a:t>10/01/2016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853A9-41F7-4778-906D-2A822BAA0D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1154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38AC2-E2C9-4B56-B2D4-B8AAAB1CD69C}" type="datetimeFigureOut">
              <a:rPr lang="fr-FR" smtClean="0"/>
              <a:t>10/01/2016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853A9-41F7-4778-906D-2A822BAA0D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8348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38AC2-E2C9-4B56-B2D4-B8AAAB1CD69C}" type="datetimeFigureOut">
              <a:rPr lang="fr-FR" smtClean="0"/>
              <a:t>10/01/2016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853A9-41F7-4778-906D-2A822BAA0D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7650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38AC2-E2C9-4B56-B2D4-B8AAAB1CD69C}" type="datetimeFigureOut">
              <a:rPr lang="fr-FR" smtClean="0"/>
              <a:t>10/01/2016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853A9-41F7-4778-906D-2A822BAA0D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5480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38AC2-E2C9-4B56-B2D4-B8AAAB1CD69C}" type="datetimeFigureOut">
              <a:rPr lang="fr-FR" smtClean="0"/>
              <a:t>10/01/2016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853A9-41F7-4778-906D-2A822BAA0D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929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38AC2-E2C9-4B56-B2D4-B8AAAB1CD69C}" type="datetimeFigureOut">
              <a:rPr lang="fr-FR" smtClean="0"/>
              <a:t>10/01/2016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853A9-41F7-4778-906D-2A822BAA0D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6107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38AC2-E2C9-4B56-B2D4-B8AAAB1CD69C}" type="datetimeFigureOut">
              <a:rPr lang="fr-FR" smtClean="0"/>
              <a:t>10/01/2016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853A9-41F7-4778-906D-2A822BAA0D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3294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38AC2-E2C9-4B56-B2D4-B8AAAB1CD69C}" type="datetimeFigureOut">
              <a:rPr lang="fr-FR" smtClean="0"/>
              <a:t>10/01/2016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853A9-41F7-4778-906D-2A822BAA0D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116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38AC2-E2C9-4B56-B2D4-B8AAAB1CD69C}" type="datetimeFigureOut">
              <a:rPr lang="fr-FR" smtClean="0"/>
              <a:t>10/01/2016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853A9-41F7-4778-906D-2A822BAA0D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0297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338AC2-E2C9-4B56-B2D4-B8AAAB1CD69C}" type="datetimeFigureOut">
              <a:rPr lang="fr-FR" smtClean="0"/>
              <a:t>10/01/2016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C853A9-41F7-4778-906D-2A822BAA0D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5825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angelmessager.vip-blog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29657" y="4759287"/>
            <a:ext cx="11424491" cy="1641341"/>
          </a:xfrm>
        </p:spPr>
        <p:txBody>
          <a:bodyPr>
            <a:normAutofit fontScale="90000"/>
          </a:bodyPr>
          <a:lstStyle/>
          <a:p>
            <a:r>
              <a:rPr lang="fr-FR" sz="4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uhaus 93" panose="04030905020B02020C02" pitchFamily="82" charset="0"/>
              </a:rPr>
              <a:t>A TOUS MES AMIS SEXAGÉNAIRES, SEPTUAGÉNAIRES ET À CEUX QUI VONT LE DEVENIR…</a:t>
            </a:r>
            <a:endParaRPr lang="fr-FR" sz="4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auhaus 93" panose="04030905020B02020C02" pitchFamily="82" charset="0"/>
            </a:endParaRPr>
          </a:p>
        </p:txBody>
      </p:sp>
      <p:pic>
        <p:nvPicPr>
          <p:cNvPr id="5" name="a flamenco instrumental a toutes les filles que j'ai aimé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9754" y="6400628"/>
            <a:ext cx="1438275" cy="96202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943042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568534" y="2382185"/>
            <a:ext cx="57147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uhaus 93" panose="04030905020B02020C02" pitchFamily="82" charset="0"/>
              </a:rPr>
              <a:t>SOUVENEZ   VOUS </a:t>
            </a:r>
            <a:endParaRPr lang="fr-FR" sz="6000" dirty="0"/>
          </a:p>
        </p:txBody>
      </p:sp>
    </p:spTree>
    <p:extLst>
      <p:ext uri="{BB962C8B-B14F-4D97-AF65-F5344CB8AC3E}">
        <p14:creationId xmlns:p14="http://schemas.microsoft.com/office/powerpoint/2010/main" val="574380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ous-titre 2"/>
          <p:cNvSpPr txBox="1">
            <a:spLocks/>
          </p:cNvSpPr>
          <p:nvPr/>
        </p:nvSpPr>
        <p:spPr>
          <a:xfrm>
            <a:off x="0" y="221662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3600" b="1" dirty="0" smtClean="0"/>
              <a:t>Sur une chanson de : </a:t>
            </a:r>
          </a:p>
          <a:p>
            <a:r>
              <a:rPr lang="fr-FR" sz="3600" b="1" dirty="0" smtClean="0"/>
              <a:t>Didier </a:t>
            </a:r>
            <a:r>
              <a:rPr lang="fr-FR" sz="3600" b="1" dirty="0" err="1" smtClean="0"/>
              <a:t>Barbelivien</a:t>
            </a:r>
            <a:r>
              <a:rPr lang="fr-FR" sz="3600" b="1" dirty="0" smtClean="0"/>
              <a:t> – </a:t>
            </a:r>
          </a:p>
          <a:p>
            <a:r>
              <a:rPr lang="fr-FR" sz="3600" b="1" dirty="0" smtClean="0"/>
              <a:t>A Toutes Les Filles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09423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6509" y="473725"/>
            <a:ext cx="3297217" cy="5966264"/>
          </a:xfrm>
          <a:solidFill>
            <a:schemeClr val="tx1"/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fr-F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 </a:t>
            </a:r>
            <a:r>
              <a:rPr lang="fr-FR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tous les jeunes qu’on a connu... </a:t>
            </a:r>
            <a:r>
              <a:rPr lang="fr-F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Avant et </a:t>
            </a:r>
            <a:r>
              <a:rPr lang="fr-FR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qui sont des vieillards... maintenant !</a:t>
            </a:r>
            <a:endParaRPr lang="fr-FR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marL="0" indent="0">
              <a:buNone/>
            </a:pPr>
            <a:r>
              <a:rPr lang="fr-F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 </a:t>
            </a:r>
            <a:r>
              <a:rPr lang="fr-FR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toutes ses filles jadis coquettes</a:t>
            </a:r>
            <a:endParaRPr lang="fr-FR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marL="0" indent="0">
              <a:buNone/>
            </a:pPr>
            <a:r>
              <a:rPr lang="fr-F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maintenant </a:t>
            </a:r>
            <a:r>
              <a:rPr lang="fr-FR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en maison d’retraite,</a:t>
            </a:r>
            <a:endParaRPr lang="fr-FR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marL="0" indent="0">
              <a:buNone/>
            </a:pPr>
            <a:r>
              <a:rPr lang="fr-FR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</a:t>
            </a:r>
            <a:r>
              <a:rPr lang="fr-F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our </a:t>
            </a:r>
            <a:r>
              <a:rPr lang="fr-FR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nous souvenir, prenons un instant</a:t>
            </a:r>
            <a:endParaRPr lang="fr-FR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marL="0" indent="0">
              <a:buNone/>
            </a:pPr>
            <a:r>
              <a:rPr lang="fr-F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tant </a:t>
            </a:r>
            <a:r>
              <a:rPr lang="fr-FR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qu’il est vraiment encore temps </a:t>
            </a:r>
            <a:r>
              <a:rPr lang="fr-F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373527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1424" y="444295"/>
            <a:ext cx="3249058" cy="5901541"/>
          </a:xfrm>
          <a:solidFill>
            <a:schemeClr val="tx1"/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fr-F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 tous ces garçons, hier, charmants</a:t>
            </a:r>
          </a:p>
          <a:p>
            <a:pPr marL="0" indent="0">
              <a:buNone/>
            </a:pPr>
            <a:r>
              <a:rPr lang="fr-F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et qui, aujourd’hui, sont grisonnants,</a:t>
            </a:r>
          </a:p>
          <a:p>
            <a:pPr marL="0" indent="0">
              <a:buNone/>
            </a:pPr>
            <a:r>
              <a:rPr lang="fr-F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 toutes ces filles en mini-jupettes</a:t>
            </a:r>
          </a:p>
          <a:p>
            <a:pPr marL="0" indent="0">
              <a:buNone/>
            </a:pPr>
            <a:r>
              <a:rPr lang="fr-F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ridées désormais comme des fruits blets,</a:t>
            </a:r>
          </a:p>
          <a:p>
            <a:pPr marL="0" indent="0">
              <a:buNone/>
            </a:pPr>
            <a:r>
              <a:rPr lang="fr-F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J’envoie ce message important</a:t>
            </a:r>
          </a:p>
          <a:p>
            <a:pPr marL="0" indent="0">
              <a:buNone/>
            </a:pPr>
            <a:r>
              <a:rPr lang="fr-F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pour nous moquer un peu de nos tourments.</a:t>
            </a:r>
          </a:p>
        </p:txBody>
      </p:sp>
    </p:spTree>
    <p:extLst>
      <p:ext uri="{BB962C8B-B14F-4D97-AF65-F5344CB8AC3E}">
        <p14:creationId xmlns:p14="http://schemas.microsoft.com/office/powerpoint/2010/main" val="354286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74320" y="341522"/>
            <a:ext cx="3118875" cy="6213513"/>
          </a:xfrm>
          <a:solidFill>
            <a:schemeClr val="tx1"/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fr-F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On vieillit, on vieillit,</a:t>
            </a:r>
          </a:p>
          <a:p>
            <a:pPr marL="0" indent="0">
              <a:buNone/>
            </a:pPr>
            <a:r>
              <a:rPr lang="fr-F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on est de plus en plus raplati, raplati.</a:t>
            </a:r>
          </a:p>
          <a:p>
            <a:pPr marL="0" indent="0">
              <a:buNone/>
            </a:pPr>
            <a:r>
              <a:rPr lang="fr-F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On a la mémoire comme une passette</a:t>
            </a:r>
          </a:p>
          <a:p>
            <a:pPr marL="0" indent="0">
              <a:buNone/>
            </a:pPr>
            <a:r>
              <a:rPr lang="fr-F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on a du mal pour mettre nos chaussettes.</a:t>
            </a:r>
          </a:p>
          <a:p>
            <a:pPr marL="0" indent="0">
              <a:buNone/>
            </a:pPr>
            <a:r>
              <a:rPr lang="fr-F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On est tout rabougri, déjà amorti,</a:t>
            </a:r>
          </a:p>
          <a:p>
            <a:pPr marL="0" indent="0">
              <a:buNone/>
            </a:pPr>
            <a:r>
              <a:rPr lang="fr-F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On oublie même parfois ses anciens amis.</a:t>
            </a:r>
          </a:p>
          <a:p>
            <a:endParaRPr lang="fr-FR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endParaRPr lang="fr-FR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91338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84813" y="374573"/>
            <a:ext cx="3381260" cy="6254081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 tous mes virtuels correspondants</a:t>
            </a:r>
          </a:p>
          <a:p>
            <a:pPr marL="0" indent="0">
              <a:buNone/>
            </a:pPr>
            <a:r>
              <a:rPr lang="fr-F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qui sont chaque jour devant leur écran</a:t>
            </a:r>
          </a:p>
          <a:p>
            <a:pPr marL="0" indent="0">
              <a:buNone/>
            </a:pPr>
            <a:r>
              <a:rPr lang="fr-F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 tous mes amis qui, par internet,</a:t>
            </a:r>
          </a:p>
          <a:p>
            <a:pPr marL="0" indent="0">
              <a:buNone/>
            </a:pPr>
            <a:r>
              <a:rPr lang="fr-F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m’envoient souvent des “blagounettes”,</a:t>
            </a:r>
          </a:p>
          <a:p>
            <a:pPr marL="0" indent="0">
              <a:buNone/>
            </a:pPr>
            <a:r>
              <a:rPr lang="fr-F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Je souhaite qu’encore longtemps</a:t>
            </a:r>
          </a:p>
          <a:p>
            <a:pPr marL="0" indent="0">
              <a:buNone/>
            </a:pPr>
            <a:r>
              <a:rPr lang="fr-F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nos échanges soient récurrents.</a:t>
            </a:r>
          </a:p>
          <a:p>
            <a:pPr marL="0" indent="0">
              <a:buNone/>
            </a:pPr>
            <a:r>
              <a:rPr lang="fr-F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Amitiés à tous</a:t>
            </a:r>
          </a:p>
          <a:p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2179279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33251" y="741408"/>
            <a:ext cx="3407229" cy="4351338"/>
          </a:xfrm>
        </p:spPr>
        <p:txBody>
          <a:bodyPr>
            <a:noAutofit/>
          </a:bodyPr>
          <a:lstStyle/>
          <a:p>
            <a:r>
              <a:rPr lang="fr-FR" sz="6000" b="1" dirty="0" smtClean="0"/>
              <a:t>Le miroir de notre âme ne se trouve peut-être pas si loin </a:t>
            </a:r>
            <a:endParaRPr lang="fr-FR" sz="6000" b="1" dirty="0"/>
          </a:p>
        </p:txBody>
      </p:sp>
    </p:spTree>
    <p:extLst>
      <p:ext uri="{BB962C8B-B14F-4D97-AF65-F5344CB8AC3E}">
        <p14:creationId xmlns:p14="http://schemas.microsoft.com/office/powerpoint/2010/main" val="4019069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1000"/>
    </mc:Choice>
    <mc:Fallback>
      <p:transition spd="slow" advClick="0" advTm="11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098" name="Picture 2" descr="C:\Users\m\Desktop\a1 - Copie (1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4887" y="274637"/>
            <a:ext cx="8933987" cy="6376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m\Desktop\grafme-com-ul31413673-219395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9318" y="2376434"/>
            <a:ext cx="2806727" cy="3649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053622" y="5209167"/>
            <a:ext cx="3173680" cy="9141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76" tIns="37137" rIns="74276" bIns="37137" rtlCol="0" anchor="ctr"/>
          <a:lstStyle/>
          <a:p>
            <a:pPr algn="ctr"/>
            <a:endParaRPr lang="fr-FR" sz="1662"/>
          </a:p>
        </p:txBody>
      </p:sp>
      <p:sp>
        <p:nvSpPr>
          <p:cNvPr id="6" name="Rectangle 5"/>
          <p:cNvSpPr/>
          <p:nvPr/>
        </p:nvSpPr>
        <p:spPr>
          <a:xfrm>
            <a:off x="6064635" y="5492197"/>
            <a:ext cx="3255635" cy="3481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62" dirty="0">
                <a:hlinkClick r:id="rId4"/>
              </a:rPr>
              <a:t>http://angelmessager.vip-blog.com</a:t>
            </a:r>
            <a:r>
              <a:rPr lang="fr-FR" sz="1662" dirty="0"/>
              <a:t>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237217" y="5949281"/>
            <a:ext cx="1690014" cy="60388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fr-FR" sz="1662" b="1" dirty="0">
                <a:ln/>
                <a:solidFill>
                  <a:srgbClr val="FFC000"/>
                </a:solidFill>
              </a:rPr>
              <a:t>Visitez mon blog </a:t>
            </a:r>
          </a:p>
          <a:p>
            <a:r>
              <a:rPr lang="fr-FR" sz="1662" b="1" dirty="0">
                <a:ln/>
                <a:solidFill>
                  <a:srgbClr val="FFC000"/>
                </a:solidFill>
              </a:rPr>
              <a:t>si vous le désirez</a:t>
            </a:r>
          </a:p>
        </p:txBody>
      </p:sp>
    </p:spTree>
    <p:extLst>
      <p:ext uri="{BB962C8B-B14F-4D97-AF65-F5344CB8AC3E}">
        <p14:creationId xmlns:p14="http://schemas.microsoft.com/office/powerpoint/2010/main" val="4047459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1000"/>
    </mc:Choice>
    <mc:Fallback>
      <p:transition spd="slow" advClick="0" advTm="11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222</Words>
  <Application>Microsoft Office PowerPoint</Application>
  <PresentationFormat>Grand écran</PresentationFormat>
  <Paragraphs>33</Paragraphs>
  <Slides>9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4" baseType="lpstr">
      <vt:lpstr>Arial</vt:lpstr>
      <vt:lpstr>Bauhaus 93</vt:lpstr>
      <vt:lpstr>Calibri</vt:lpstr>
      <vt:lpstr>Calibri Light</vt:lpstr>
      <vt:lpstr>Thème Office</vt:lpstr>
      <vt:lpstr>A TOUS MES AMIS SEXAGÉNAIRES, SEPTUAGÉNAIRES ET À CEUX QUI VONT LE DEVENIR…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keywords>25034247</cp:keywords>
  <cp:lastModifiedBy/>
  <cp:revision>11</cp:revision>
  <dcterms:created xsi:type="dcterms:W3CDTF">2016-01-10T09:17:29Z</dcterms:created>
  <dcterms:modified xsi:type="dcterms:W3CDTF">2016-01-10T19:59:53Z</dcterms:modified>
</cp:coreProperties>
</file>