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sldIdLst>
    <p:sldId id="256" r:id="rId3"/>
    <p:sldId id="265" r:id="rId4"/>
    <p:sldId id="284" r:id="rId5"/>
    <p:sldId id="283" r:id="rId6"/>
    <p:sldId id="282" r:id="rId7"/>
    <p:sldId id="281" r:id="rId8"/>
    <p:sldId id="266" r:id="rId9"/>
    <p:sldId id="259" r:id="rId10"/>
    <p:sldId id="268" r:id="rId11"/>
    <p:sldId id="260" r:id="rId12"/>
    <p:sldId id="293" r:id="rId13"/>
    <p:sldId id="262" r:id="rId14"/>
    <p:sldId id="292" r:id="rId15"/>
    <p:sldId id="263" r:id="rId16"/>
    <p:sldId id="280" r:id="rId17"/>
    <p:sldId id="291" r:id="rId18"/>
    <p:sldId id="278" r:id="rId19"/>
    <p:sldId id="270" r:id="rId20"/>
    <p:sldId id="276" r:id="rId21"/>
    <p:sldId id="274" r:id="rId22"/>
    <p:sldId id="273" r:id="rId23"/>
    <p:sldId id="277" r:id="rId24"/>
    <p:sldId id="288" r:id="rId25"/>
    <p:sldId id="287" r:id="rId26"/>
    <p:sldId id="271" r:id="rId27"/>
    <p:sldId id="289" r:id="rId28"/>
    <p:sldId id="290" r:id="rId29"/>
    <p:sldId id="294" r:id="rId30"/>
    <p:sldId id="295" r:id="rId3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bqPE8ANBDyHYbUaBPKTIQ==" hashData="FQpfNKeWqCFVXk9VJ8JAftyO9Cb5NzpvDW6Ylqc2HN/zpDyuyi7G0tMgErzsonc+EB/QRJLQ8v3FZg/C5pxwC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0B32"/>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p:cViewPr varScale="1">
        <p:scale>
          <a:sx n="93" d="100"/>
          <a:sy n="93" d="100"/>
        </p:scale>
        <p:origin x="134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3302334-7E8B-4320-A1E2-4B05AC15A670}" type="datetimeFigureOut">
              <a:rPr lang="fr-FR" smtClean="0"/>
              <a:pPr/>
              <a:t>12/02/2016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302334-7E8B-4320-A1E2-4B05AC15A670}" type="datetimeFigureOut">
              <a:rPr lang="fr-FR" smtClean="0"/>
              <a:pPr/>
              <a:t>12/02/2016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3302334-7E8B-4320-A1E2-4B05AC15A670}" type="datetimeFigureOut">
              <a:rPr lang="fr-FR" smtClean="0"/>
              <a:pPr/>
              <a:t>12/02/2016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3302334-7E8B-4320-A1E2-4B05AC15A670}" type="datetimeFigureOut">
              <a:rPr lang="fr-FR" smtClean="0"/>
              <a:pPr/>
              <a:t>12/02/2016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3302334-7E8B-4320-A1E2-4B05AC15A670}" type="datetimeFigureOut">
              <a:rPr lang="fr-FR" smtClean="0"/>
              <a:pPr/>
              <a:t>12/02/2016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3302334-7E8B-4320-A1E2-4B05AC15A670}" type="datetimeFigureOut">
              <a:rPr lang="fr-FR" smtClean="0"/>
              <a:pPr/>
              <a:t>12/02/2016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3302334-7E8B-4320-A1E2-4B05AC15A670}" type="datetimeFigureOut">
              <a:rPr lang="fr-FR" smtClean="0"/>
              <a:pPr/>
              <a:t>12/02/2016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3302334-7E8B-4320-A1E2-4B05AC15A670}" type="datetimeFigureOut">
              <a:rPr lang="fr-FR" smtClean="0"/>
              <a:pPr/>
              <a:t>12/02/2016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3302334-7E8B-4320-A1E2-4B05AC15A670}" type="datetimeFigureOut">
              <a:rPr lang="fr-FR" smtClean="0"/>
              <a:pPr/>
              <a:t>12/02/2016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302334-7E8B-4320-A1E2-4B05AC15A670}" type="datetimeFigureOut">
              <a:rPr lang="fr-FR" smtClean="0"/>
              <a:pPr/>
              <a:t>12/02/2016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302334-7E8B-4320-A1E2-4B05AC15A670}" type="datetimeFigureOut">
              <a:rPr lang="fr-FR" smtClean="0"/>
              <a:pPr/>
              <a:t>12/02/2016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302334-7E8B-4320-A1E2-4B05AC15A670}" type="datetimeFigureOut">
              <a:rPr lang="fr-FR" smtClean="0"/>
              <a:pPr/>
              <a:t>12/02/2016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8582E2-60D7-40E7-AECB-CED9E7320F8D}"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jpe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hyperlink" Target="http://angelmessager.vip-blog.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230" y="-28239"/>
            <a:ext cx="9137083" cy="6863195"/>
          </a:xfrm>
          <a:prstGeom prst="rect">
            <a:avLst/>
          </a:prstGeom>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52320" y="6376987"/>
            <a:ext cx="1438275" cy="962025"/>
          </a:xfrm>
          <a:prstGeom prst="rect">
            <a:avLst/>
          </a:prstGeom>
        </p:spPr>
      </p:pic>
      <p:sp>
        <p:nvSpPr>
          <p:cNvPr id="3" name="Rectangle 2"/>
          <p:cNvSpPr/>
          <p:nvPr/>
        </p:nvSpPr>
        <p:spPr>
          <a:xfrm>
            <a:off x="7308304" y="6957392"/>
            <a:ext cx="1656184" cy="504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Sentimental Musi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pic>
        <p:nvPicPr>
          <p:cNvPr id="6" name="Imag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89894" y="3933056"/>
            <a:ext cx="187044" cy="20479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Titre 6"/>
          <p:cNvSpPr>
            <a:spLocks noGrp="1"/>
          </p:cNvSpPr>
          <p:nvPr>
            <p:ph type="ctrTitle"/>
          </p:nvPr>
        </p:nvSpPr>
        <p:spPr>
          <a:xfrm>
            <a:off x="827584" y="77955"/>
            <a:ext cx="7772400" cy="1470025"/>
          </a:xfrm>
        </p:spPr>
        <p:txBody>
          <a:bodyPr>
            <a:noAutofit/>
          </a:bodyPr>
          <a:lstStyle/>
          <a:p>
            <a:r>
              <a:rPr lang="fr-FR" sz="4800" dirty="0" smtClean="0">
                <a:latin typeface="Brush Script MT" panose="03060802040406070304" pitchFamily="66" charset="0"/>
              </a:rPr>
              <a:t>Chaque jour faisons un poème à l’Amour</a:t>
            </a:r>
            <a:endParaRPr lang="fr-FR" sz="4800" dirty="0">
              <a:latin typeface="Brush Script MT" panose="03060802040406070304" pitchFamily="66" charset="0"/>
            </a:endParaRPr>
          </a:p>
        </p:txBody>
      </p:sp>
      <p:sp>
        <p:nvSpPr>
          <p:cNvPr id="8" name="Sous-titre 7"/>
          <p:cNvSpPr>
            <a:spLocks noGrp="1"/>
          </p:cNvSpPr>
          <p:nvPr>
            <p:ph type="subTitle" idx="1"/>
          </p:nvPr>
        </p:nvSpPr>
        <p:spPr>
          <a:xfrm>
            <a:off x="1619672" y="4987319"/>
            <a:ext cx="6400800" cy="1752600"/>
          </a:xfrm>
        </p:spPr>
        <p:txBody>
          <a:bodyPr/>
          <a:lstStyle/>
          <a:p>
            <a:r>
              <a:rPr lang="fr-FR" b="1" dirty="0" smtClean="0">
                <a:solidFill>
                  <a:schemeClr val="bg2"/>
                </a:solidFill>
                <a:latin typeface="Curlz MT" panose="04040404050702020202" pitchFamily="82" charset="0"/>
              </a:rPr>
              <a:t>BONNE FÊTE AUX AMOUREUX </a:t>
            </a:r>
            <a:endParaRPr lang="fr-FR" b="1" dirty="0">
              <a:solidFill>
                <a:schemeClr val="bg2"/>
              </a:solidFill>
              <a:latin typeface="Curlz MT" panose="04040404050702020202" pitchFamily="8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 y="891540"/>
            <a:ext cx="9083040" cy="507492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6256" y="4365104"/>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4378639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0550" y="742950"/>
            <a:ext cx="7962900" cy="53721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80312" y="5445224"/>
            <a:ext cx="252810" cy="276806"/>
          </a:xfrm>
          <a:prstGeom prst="rect">
            <a:avLst/>
          </a:prstGeom>
        </p:spPr>
      </p:pic>
    </p:spTree>
    <p:extLst>
      <p:ext uri="{BB962C8B-B14F-4D97-AF65-F5344CB8AC3E}">
        <p14:creationId xmlns:p14="http://schemas.microsoft.com/office/powerpoint/2010/main" val="6447221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871537" y="600075"/>
            <a:ext cx="3484439" cy="15121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230133"/>
            <a:ext cx="8064896" cy="6397734"/>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0112" y="5445224"/>
            <a:ext cx="252810" cy="276806"/>
          </a:xfrm>
          <a:prstGeom prst="rect">
            <a:avLst/>
          </a:prstGeom>
        </p:spPr>
      </p:pic>
    </p:spTree>
    <p:extLst>
      <p:ext uri="{BB962C8B-B14F-4D97-AF65-F5344CB8AC3E}">
        <p14:creationId xmlns:p14="http://schemas.microsoft.com/office/powerpoint/2010/main" val="16730054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014" y="219552"/>
            <a:ext cx="8299450" cy="6377800"/>
          </a:xfrm>
          <a:prstGeom prst="rect">
            <a:avLst/>
          </a:prstGeom>
        </p:spPr>
      </p:pic>
      <p:pic>
        <p:nvPicPr>
          <p:cNvPr id="10" name="Imag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32040" y="3573016"/>
            <a:ext cx="252810" cy="276806"/>
          </a:xfrm>
          <a:prstGeom prst="rect">
            <a:avLst/>
          </a:prstGeom>
        </p:spPr>
      </p:pic>
    </p:spTree>
    <p:extLst>
      <p:ext uri="{BB962C8B-B14F-4D97-AF65-F5344CB8AC3E}">
        <p14:creationId xmlns:p14="http://schemas.microsoft.com/office/powerpoint/2010/main" val="8305401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934" y="260648"/>
            <a:ext cx="8491544" cy="6408712"/>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1800" y="2348880"/>
            <a:ext cx="216024" cy="23652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8678274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577" y="177019"/>
            <a:ext cx="7488832" cy="6631490"/>
          </a:xfrm>
          <a:prstGeom prst="rect">
            <a:avLst/>
          </a:prstGeom>
        </p:spPr>
      </p:pic>
      <p:pic>
        <p:nvPicPr>
          <p:cNvPr id="8" name="Imag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344" y="1916832"/>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5472628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395030"/>
            <a:ext cx="8208912" cy="6067939"/>
          </a:xfrm>
          <a:prstGeom prst="rect">
            <a:avLst/>
          </a:prstGeom>
        </p:spPr>
      </p:pic>
      <p:pic>
        <p:nvPicPr>
          <p:cNvPr id="8" name="Imag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80312" y="5301208"/>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4326971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rot="20266349">
            <a:off x="2591780" y="2147309"/>
            <a:ext cx="3960440" cy="12961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9650" y="452437"/>
            <a:ext cx="7124700" cy="5953125"/>
          </a:xfrm>
          <a:prstGeom prst="rect">
            <a:avLst/>
          </a:prstGeom>
        </p:spPr>
      </p:pic>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4008" y="4365104"/>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2061107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461110"/>
            <a:ext cx="8229697" cy="5848210"/>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1560" y="3113169"/>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4208010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762" y="476672"/>
            <a:ext cx="8833726" cy="5872247"/>
          </a:xfrm>
          <a:prstGeom prst="rect">
            <a:avLst/>
          </a:prstGeom>
        </p:spPr>
      </p:pic>
      <p:pic>
        <p:nvPicPr>
          <p:cNvPr id="8" name="Imag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03179" y="2204864"/>
            <a:ext cx="213446" cy="2337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3603061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23728" y="1700808"/>
            <a:ext cx="1368152" cy="5760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0100" y="833437"/>
            <a:ext cx="7543800" cy="5191125"/>
          </a:xfrm>
          <a:prstGeom prst="rect">
            <a:avLst/>
          </a:prstGeom>
        </p:spPr>
      </p:pic>
      <p:pic>
        <p:nvPicPr>
          <p:cNvPr id="9" name="Imag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80312" y="3290596"/>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9625706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906" y="116632"/>
            <a:ext cx="8878190" cy="6624736"/>
          </a:xfrm>
          <a:prstGeom prst="rect">
            <a:avLst/>
          </a:prstGeom>
        </p:spPr>
      </p:pic>
      <p:pic>
        <p:nvPicPr>
          <p:cNvPr id="8" name="Imag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91880" y="5805264"/>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4171711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aintValentin carte animée couple amourbaiser gros gif animé"/>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89413" y="540703"/>
            <a:ext cx="7165174" cy="631729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rot="20708422">
            <a:off x="1650311" y="5149420"/>
            <a:ext cx="6514477" cy="523220"/>
          </a:xfrm>
          <a:prstGeom prst="rect">
            <a:avLst/>
          </a:prstGeom>
        </p:spPr>
        <p:txBody>
          <a:bodyPr wrap="square">
            <a:spAutoFit/>
          </a:bodyPr>
          <a:lstStyle/>
          <a:p>
            <a:pPr lvl="0" eaLnBrk="0" fontAlgn="base" hangingPunct="0">
              <a:spcBef>
                <a:spcPct val="0"/>
              </a:spcBef>
              <a:spcAft>
                <a:spcPct val="0"/>
              </a:spcAft>
            </a:pPr>
            <a:r>
              <a:rPr lang="fr-FR" altLang="fr-FR" sz="2800" b="1" dirty="0" smtClean="0">
                <a:solidFill>
                  <a:srgbClr val="FF3300"/>
                </a:solidFill>
                <a:latin typeface="Brush Script MT" panose="03060802040406070304" pitchFamily="66" charset="0"/>
                <a:cs typeface="Arabic Typesetting" panose="03020402040406030203" pitchFamily="66" charset="-78"/>
              </a:rPr>
              <a:t>« Pour te réchauffer mais aussi me réchauffer »</a:t>
            </a:r>
            <a:endParaRPr lang="fr-FR" altLang="fr-FR" sz="2400" b="1" dirty="0">
              <a:solidFill>
                <a:srgbClr val="FF3300"/>
              </a:solidFill>
              <a:latin typeface="Brush Script MT" panose="03060802040406070304" pitchFamily="66" charset="0"/>
              <a:cs typeface="Arabic Typesetting" panose="03020402040406030203" pitchFamily="66" charset="-78"/>
            </a:endParaRPr>
          </a:p>
        </p:txBody>
      </p:sp>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4248" y="5589240"/>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3440156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339752" y="2780928"/>
            <a:ext cx="1872208" cy="1728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Imag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9148" y="260648"/>
            <a:ext cx="7472033" cy="6552727"/>
          </a:xfrm>
          <a:prstGeom prst="rect">
            <a:avLst/>
          </a:prstGeom>
        </p:spPr>
      </p:pic>
      <p:pic>
        <p:nvPicPr>
          <p:cNvPr id="13" name="Imag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4128" y="2781026"/>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628534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862" y="200025"/>
            <a:ext cx="6772275" cy="6457950"/>
          </a:xfrm>
          <a:prstGeom prst="rect">
            <a:avLst/>
          </a:prstGeom>
        </p:spPr>
      </p:pic>
      <p:pic>
        <p:nvPicPr>
          <p:cNvPr id="10" name="Imag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4248" y="3121470"/>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9452936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699" y="323166"/>
            <a:ext cx="8268998" cy="6274186"/>
          </a:xfrm>
          <a:prstGeom prst="rect">
            <a:avLst/>
          </a:prstGeom>
        </p:spPr>
      </p:pic>
      <p:pic>
        <p:nvPicPr>
          <p:cNvPr id="10" name="Imag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37391" y="3491269"/>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5147136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501631"/>
            <a:ext cx="5328592" cy="7405395"/>
          </a:xfrm>
          <a:prstGeom prst="rect">
            <a:avLst/>
          </a:prstGeom>
        </p:spPr>
      </p:pic>
      <p:sp>
        <p:nvSpPr>
          <p:cNvPr id="5" name="Rectangle 3"/>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
        <p:nvSpPr>
          <p:cNvPr id="7" name="Rectangle 6"/>
          <p:cNvSpPr/>
          <p:nvPr/>
        </p:nvSpPr>
        <p:spPr>
          <a:xfrm>
            <a:off x="683568" y="5013176"/>
            <a:ext cx="7938672" cy="1384995"/>
          </a:xfrm>
          <a:prstGeom prst="rect">
            <a:avLst/>
          </a:prstGeom>
        </p:spPr>
        <p:txBody>
          <a:bodyPr wrap="square">
            <a:spAutoFit/>
          </a:bodyPr>
          <a:lstStyle/>
          <a:p>
            <a:r>
              <a:rPr lang="fr-FR" altLang="fr-FR" sz="2800" b="1" dirty="0" smtClean="0">
                <a:solidFill>
                  <a:srgbClr val="7030A0"/>
                </a:solidFill>
                <a:latin typeface="Brush Script MT" panose="03060802040406070304" pitchFamily="66" charset="0"/>
                <a:cs typeface="Arabic Typesetting" panose="03020402040406030203" pitchFamily="66" charset="-78"/>
              </a:rPr>
              <a:t>Composer avec l’Amour !ce n’est pas qu’un jour ! </a:t>
            </a:r>
          </a:p>
          <a:p>
            <a:r>
              <a:rPr lang="fr-FR" altLang="fr-FR" sz="2800" b="1" dirty="0" smtClean="0">
                <a:solidFill>
                  <a:srgbClr val="7030A0"/>
                </a:solidFill>
                <a:latin typeface="Brush Script MT" panose="03060802040406070304" pitchFamily="66" charset="0"/>
                <a:cs typeface="Arabic Typesetting" panose="03020402040406030203" pitchFamily="66" charset="-78"/>
              </a:rPr>
              <a:t>C’est tous les jours de l’Année ,qu’on y dépose : une attention, </a:t>
            </a:r>
          </a:p>
          <a:p>
            <a:r>
              <a:rPr lang="fr-FR" altLang="fr-FR" sz="2800" b="1" dirty="0" smtClean="0">
                <a:solidFill>
                  <a:srgbClr val="7030A0"/>
                </a:solidFill>
                <a:latin typeface="Brush Script MT" panose="03060802040406070304" pitchFamily="66" charset="0"/>
                <a:cs typeface="Arabic Typesetting" panose="03020402040406030203" pitchFamily="66" charset="-78"/>
              </a:rPr>
              <a:t>un sourire ,une parole , une caresse ,un bouquet de fleurs etc...</a:t>
            </a:r>
            <a:endParaRPr lang="fr-FR" sz="2800" b="1" dirty="0">
              <a:solidFill>
                <a:srgbClr val="7030A0"/>
              </a:solidFill>
              <a:latin typeface="Brush Script MT" panose="03060802040406070304" pitchFamily="66" charset="0"/>
              <a:cs typeface="Arabic Typesetting" panose="03020402040406030203" pitchFamily="66" charset="-78"/>
            </a:endParaRPr>
          </a:p>
        </p:txBody>
      </p:sp>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55776" y="1916832"/>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0854170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5000" y="171450"/>
            <a:ext cx="5334000" cy="6515100"/>
          </a:xfrm>
          <a:prstGeom prst="rect">
            <a:avLst/>
          </a:prstGeom>
        </p:spPr>
      </p:pic>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6256" y="836712"/>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8482737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69986"/>
            <a:ext cx="8352928" cy="6604163"/>
          </a:xfrm>
          <a:prstGeom prst="rect">
            <a:avLst/>
          </a:prstGeom>
        </p:spPr>
      </p:pic>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72400" y="323166"/>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7369079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1640" y="199212"/>
            <a:ext cx="6491327" cy="6470148"/>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4128" y="3157480"/>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9985733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584" y="190175"/>
            <a:ext cx="7416824" cy="6541153"/>
          </a:xfrm>
          <a:prstGeom prst="rect">
            <a:avLst/>
          </a:prstGeom>
        </p:spPr>
      </p:pic>
      <p:pic>
        <p:nvPicPr>
          <p:cNvPr id="9" name="Imag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28184" y="1844824"/>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60250131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3612" y="338137"/>
            <a:ext cx="4676775" cy="6181725"/>
          </a:xfrm>
          <a:prstGeom prst="rect">
            <a:avLst/>
          </a:prstGeom>
        </p:spPr>
      </p:pic>
      <p:pic>
        <p:nvPicPr>
          <p:cNvPr id="8" name="Imag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4008" y="2132856"/>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333211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
        <p:nvSpPr>
          <p:cNvPr id="3" name="Ellipse 2"/>
          <p:cNvSpPr/>
          <p:nvPr/>
        </p:nvSpPr>
        <p:spPr>
          <a:xfrm>
            <a:off x="3275856" y="2204864"/>
            <a:ext cx="2376264" cy="223224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200" dirty="0">
              <a:solidFill>
                <a:schemeClr val="accent2">
                  <a:lumMod val="50000"/>
                </a:schemeClr>
              </a:solidFill>
              <a:latin typeface="French Script MT" panose="03020402040607040605" pitchFamily="66" charset="0"/>
            </a:endParaRPr>
          </a:p>
        </p:txBody>
      </p:sp>
      <p:sp>
        <p:nvSpPr>
          <p:cNvPr id="4" name="Rectangle 3"/>
          <p:cNvSpPr/>
          <p:nvPr/>
        </p:nvSpPr>
        <p:spPr>
          <a:xfrm>
            <a:off x="3131840" y="2276872"/>
            <a:ext cx="2448272"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7205" y="303767"/>
            <a:ext cx="6801179" cy="6149569"/>
          </a:xfrm>
          <a:prstGeom prst="rect">
            <a:avLst/>
          </a:prstGeom>
        </p:spPr>
      </p:pic>
      <p:pic>
        <p:nvPicPr>
          <p:cNvPr id="9" name="Imag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0466" y="4515107"/>
            <a:ext cx="187044" cy="20479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865962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9713" y="274009"/>
            <a:ext cx="5040560" cy="6495567"/>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0152" y="6021288"/>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576840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7787" y="314325"/>
            <a:ext cx="6448425" cy="622935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45594" y="5805264"/>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7108247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258782"/>
            <a:ext cx="8800333" cy="5894368"/>
          </a:xfrm>
          <a:prstGeom prst="rect">
            <a:avLst/>
          </a:prstGeom>
        </p:spPr>
      </p:pic>
      <p:pic>
        <p:nvPicPr>
          <p:cNvPr id="8" name="Imag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60" y="980728"/>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ctangle 1"/>
          <p:cNvSpPr/>
          <p:nvPr/>
        </p:nvSpPr>
        <p:spPr>
          <a:xfrm rot="20217592">
            <a:off x="5260208" y="3365934"/>
            <a:ext cx="1243051" cy="4584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b="1" dirty="0">
                <a:solidFill>
                  <a:schemeClr val="bg2"/>
                </a:solidFill>
                <a:latin typeface="Brush Script MT" panose="03060802040406070304" pitchFamily="66" charset="0"/>
              </a:rPr>
              <a:t>l</a:t>
            </a:r>
            <a:r>
              <a:rPr lang="fr-FR" sz="2800" b="1" dirty="0" smtClean="0">
                <a:solidFill>
                  <a:schemeClr val="bg2"/>
                </a:solidFill>
                <a:latin typeface="Brush Script MT" panose="03060802040406070304" pitchFamily="66" charset="0"/>
              </a:rPr>
              <a:t>a société </a:t>
            </a:r>
            <a:endParaRPr lang="fr-FR" sz="2800" b="1" dirty="0">
              <a:solidFill>
                <a:schemeClr val="bg2"/>
              </a:solidFill>
              <a:latin typeface="Brush Script MT" panose="03060802040406070304" pitchFamily="66" charset="0"/>
            </a:endParaRPr>
          </a:p>
        </p:txBody>
      </p:sp>
    </p:spTree>
    <p:extLst>
      <p:ext uri="{BB962C8B-B14F-4D97-AF65-F5344CB8AC3E}">
        <p14:creationId xmlns:p14="http://schemas.microsoft.com/office/powerpoint/2010/main" val="20845368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4" name="Espace réservé du contenu 3"/>
          <p:cNvSpPr>
            <a:spLocks noGrp="1"/>
          </p:cNvSpPr>
          <p:nvPr>
            <p:ph idx="1"/>
          </p:nvPr>
        </p:nvSpPr>
        <p:spPr>
          <a:xfrm>
            <a:off x="3275856" y="404664"/>
            <a:ext cx="5698976" cy="4525963"/>
          </a:xfrm>
        </p:spPr>
        <p:txBody>
          <a:bodyPr>
            <a:normAutofit fontScale="77500" lnSpcReduction="20000"/>
          </a:bodyPr>
          <a:lstStyle/>
          <a:p>
            <a:r>
              <a:rPr lang="fr-FR" b="1" dirty="0">
                <a:latin typeface="Brush Script MT" panose="03060802040406070304" pitchFamily="66" charset="0"/>
              </a:rPr>
              <a:t>Trop </a:t>
            </a:r>
            <a:r>
              <a:rPr lang="fr-FR" b="1" dirty="0" smtClean="0">
                <a:latin typeface="Brush Script MT" panose="03060802040406070304" pitchFamily="66" charset="0"/>
              </a:rPr>
              <a:t>de gens </a:t>
            </a:r>
            <a:r>
              <a:rPr lang="fr-FR" b="1" dirty="0">
                <a:latin typeface="Brush Script MT" panose="03060802040406070304" pitchFamily="66" charset="0"/>
              </a:rPr>
              <a:t>dans notre société ont un manque d’amour et savent que </a:t>
            </a:r>
            <a:r>
              <a:rPr lang="fr-FR" b="1" dirty="0" smtClean="0">
                <a:latin typeface="Brush Script MT" panose="03060802040406070304" pitchFamily="66" charset="0"/>
              </a:rPr>
              <a:t>celui-ci </a:t>
            </a:r>
            <a:r>
              <a:rPr lang="fr-FR" b="1" dirty="0">
                <a:latin typeface="Brush Script MT" panose="03060802040406070304" pitchFamily="66" charset="0"/>
              </a:rPr>
              <a:t>ne s’achète pas. Le plus beau bijou du monde, le plus cher, c’est  l’attention amoureuse et ce n’est pas seulement pour cette fête de la St </a:t>
            </a:r>
            <a:r>
              <a:rPr lang="fr-FR" b="1" dirty="0" smtClean="0">
                <a:latin typeface="Brush Script MT" panose="03060802040406070304" pitchFamily="66" charset="0"/>
              </a:rPr>
              <a:t>Valentin ,mais chaque jour .</a:t>
            </a:r>
            <a:r>
              <a:rPr lang="fr-FR" b="1" dirty="0">
                <a:latin typeface="Brush Script MT" panose="03060802040406070304" pitchFamily="66" charset="0"/>
              </a:rPr>
              <a:t> </a:t>
            </a:r>
            <a:br>
              <a:rPr lang="fr-FR" b="1" dirty="0">
                <a:latin typeface="Brush Script MT" panose="03060802040406070304" pitchFamily="66" charset="0"/>
              </a:rPr>
            </a:br>
            <a:r>
              <a:rPr lang="fr-FR" b="1" dirty="0">
                <a:latin typeface="Brush Script MT" panose="03060802040406070304" pitchFamily="66" charset="0"/>
              </a:rPr>
              <a:t/>
            </a:r>
            <a:br>
              <a:rPr lang="fr-FR" b="1" dirty="0">
                <a:latin typeface="Brush Script MT" panose="03060802040406070304" pitchFamily="66" charset="0"/>
              </a:rPr>
            </a:br>
            <a:r>
              <a:rPr lang="fr-FR" b="1" dirty="0">
                <a:latin typeface="Brush Script MT" panose="03060802040406070304" pitchFamily="66" charset="0"/>
              </a:rPr>
              <a:t>C’est la force du cœur qui a le plus grand prix.</a:t>
            </a:r>
            <a:br>
              <a:rPr lang="fr-FR" b="1" dirty="0">
                <a:latin typeface="Brush Script MT" panose="03060802040406070304" pitchFamily="66" charset="0"/>
              </a:rPr>
            </a:br>
            <a:r>
              <a:rPr lang="fr-FR" b="1" dirty="0">
                <a:latin typeface="Brush Script MT" panose="03060802040406070304" pitchFamily="66" charset="0"/>
              </a:rPr>
              <a:t/>
            </a:r>
            <a:br>
              <a:rPr lang="fr-FR" b="1" dirty="0">
                <a:latin typeface="Brush Script MT" panose="03060802040406070304" pitchFamily="66" charset="0"/>
              </a:rPr>
            </a:br>
            <a:r>
              <a:rPr lang="fr-FR" b="1" dirty="0">
                <a:latin typeface="Brush Script MT" panose="03060802040406070304" pitchFamily="66" charset="0"/>
              </a:rPr>
              <a:t>L’Amour est une symphonie entre deux êtres qui peut demander du temps. Le vrai amour croit jour après jour, avec des hauts et des bas et c’est là que nous apprenons à nous aimer en reconnaissant nos faiblesses et nos limites  . </a:t>
            </a:r>
          </a:p>
        </p:txBody>
      </p:sp>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404664"/>
            <a:ext cx="252810" cy="2768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Rectangle 1"/>
          <p:cNvSpPr/>
          <p:nvPr/>
        </p:nvSpPr>
        <p:spPr>
          <a:xfrm>
            <a:off x="5243916" y="5949280"/>
            <a:ext cx="2949077" cy="369332"/>
          </a:xfrm>
          <a:prstGeom prst="rect">
            <a:avLst/>
          </a:prstGeom>
        </p:spPr>
        <p:txBody>
          <a:bodyPr wrap="none">
            <a:spAutoFit/>
          </a:bodyPr>
          <a:lstStyle/>
          <a:p>
            <a:r>
              <a:rPr lang="fr-FR" b="1" dirty="0" smtClean="0">
                <a:latin typeface="Brush Script MT" panose="03060802040406070304" pitchFamily="66" charset="0"/>
              </a:rPr>
              <a:t>Textes citations écrit par : Messager</a:t>
            </a:r>
            <a:endParaRPr lang="fr-FR" dirty="0"/>
          </a:p>
        </p:txBody>
      </p:sp>
    </p:spTree>
    <p:extLst>
      <p:ext uri="{BB962C8B-B14F-4D97-AF65-F5344CB8AC3E}">
        <p14:creationId xmlns:p14="http://schemas.microsoft.com/office/powerpoint/2010/main" val="96848965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pic>
        <p:nvPicPr>
          <p:cNvPr id="4098" name="Picture 2" descr="C:\Users\m\Desktop\a1 - Copie (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742" y="517281"/>
            <a:ext cx="8246757" cy="5886031"/>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m\Desktop\grafme-com-ul31413673-2193957.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648908" y="2457400"/>
            <a:ext cx="2590825" cy="33683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532882" y="5072231"/>
            <a:ext cx="2929551" cy="84384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0" rIns="68562" bIns="34280" rtlCol="0" anchor="ctr"/>
          <a:lstStyle/>
          <a:p>
            <a:pPr algn="ctr"/>
            <a:endParaRPr lang="fr-FR" sz="1534"/>
          </a:p>
        </p:txBody>
      </p:sp>
      <p:sp>
        <p:nvSpPr>
          <p:cNvPr id="6" name="Rectangle 5"/>
          <p:cNvSpPr/>
          <p:nvPr/>
        </p:nvSpPr>
        <p:spPr>
          <a:xfrm>
            <a:off x="3707904" y="5831271"/>
            <a:ext cx="3010761" cy="328423"/>
          </a:xfrm>
          <a:prstGeom prst="rect">
            <a:avLst/>
          </a:prstGeom>
        </p:spPr>
        <p:txBody>
          <a:bodyPr wrap="none">
            <a:spAutoFit/>
          </a:bodyPr>
          <a:lstStyle/>
          <a:p>
            <a:r>
              <a:rPr lang="fr-FR" sz="1534" dirty="0">
                <a:hlinkClick r:id="rId4"/>
              </a:rPr>
              <a:t>http://angelmessager.vip-blog.com</a:t>
            </a:r>
            <a:r>
              <a:rPr lang="fr-FR" sz="1534" dirty="0"/>
              <a:t> </a:t>
            </a:r>
          </a:p>
        </p:txBody>
      </p:sp>
      <p:sp>
        <p:nvSpPr>
          <p:cNvPr id="11" name="Rectangle 10"/>
          <p:cNvSpPr/>
          <p:nvPr/>
        </p:nvSpPr>
        <p:spPr>
          <a:xfrm>
            <a:off x="1933124" y="5755412"/>
            <a:ext cx="1578189" cy="564514"/>
          </a:xfrm>
          <a:prstGeom prst="rect">
            <a:avLst/>
          </a:prstGeom>
          <a:noFill/>
        </p:spPr>
        <p:txBody>
          <a:bodyPr wrap="none">
            <a:spAutoFit/>
            <a:scene3d>
              <a:camera prst="orthographicFront"/>
              <a:lightRig rig="soft" dir="t">
                <a:rot lat="0" lon="0" rev="15600000"/>
              </a:lightRig>
            </a:scene3d>
            <a:sp3d extrusionH="57150" prstMaterial="softEdge">
              <a:bevelT w="25400" h="38100"/>
            </a:sp3d>
          </a:bodyPr>
          <a:lstStyle/>
          <a:p>
            <a:r>
              <a:rPr lang="fr-FR" sz="1534" b="1" dirty="0">
                <a:ln/>
                <a:solidFill>
                  <a:srgbClr val="FFC000"/>
                </a:solidFill>
              </a:rPr>
              <a:t>Visitez mon blog </a:t>
            </a:r>
          </a:p>
          <a:p>
            <a:r>
              <a:rPr lang="fr-FR" sz="1534" b="1" dirty="0">
                <a:ln/>
                <a:solidFill>
                  <a:srgbClr val="FFC000"/>
                </a:solidFill>
              </a:rPr>
              <a:t>si vous le désirez</a:t>
            </a:r>
          </a:p>
        </p:txBody>
      </p:sp>
    </p:spTree>
    <p:extLst>
      <p:ext uri="{BB962C8B-B14F-4D97-AF65-F5344CB8AC3E}">
        <p14:creationId xmlns:p14="http://schemas.microsoft.com/office/powerpoint/2010/main" val="16697496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834E9DF0-8A29-4238-92E8-570524ED1E0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Chaque jour faisons un poème à l'Amour...♥♥</Template>
  <TotalTime>0</TotalTime>
  <Words>99</Words>
  <Application>Microsoft Office PowerPoint</Application>
  <PresentationFormat>Affichage à l'écran (4:3)</PresentationFormat>
  <Paragraphs>12</Paragraphs>
  <Slides>29</Slides>
  <Notes>0</Notes>
  <HiddenSlides>0</HiddenSlides>
  <MMClips>1</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29</vt:i4>
      </vt:variant>
    </vt:vector>
  </HeadingPairs>
  <TitlesOfParts>
    <vt:vector size="36" baseType="lpstr">
      <vt:lpstr>Arabic Typesetting</vt:lpstr>
      <vt:lpstr>Arial</vt:lpstr>
      <vt:lpstr>Brush Script MT</vt:lpstr>
      <vt:lpstr>Calibri</vt:lpstr>
      <vt:lpstr>Curlz MT</vt:lpstr>
      <vt:lpstr>French Script MT</vt:lpstr>
      <vt:lpstr>Thème Office</vt:lpstr>
      <vt:lpstr>Chaque jour faisons un poème à l’Amour</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25034247</cp:keywords>
  <cp:lastModifiedBy/>
  <cp:revision>1</cp:revision>
  <dcterms:created xsi:type="dcterms:W3CDTF">2016-02-12T19:30:50Z</dcterms:created>
  <dcterms:modified xsi:type="dcterms:W3CDTF">2016-02-12T19:41:55Z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TC300074679990</vt:lpwstr>
  </property>
</Properties>
</file>