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78" r:id="rId3"/>
    <p:sldId id="259" r:id="rId4"/>
    <p:sldId id="260" r:id="rId5"/>
    <p:sldId id="261" r:id="rId6"/>
    <p:sldId id="258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80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XarpXnGNciaArPbJlWucg==" hashData="bXbiydZBy9RyVy1svrwOnpKu1ckn625uh7+wr5rPfKWEvjlC1g/pSNnvctnB0fTj1cuFCF1/tQEpGh3nJ03b3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FB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3" d="100"/>
          <a:sy n="93" d="100"/>
        </p:scale>
        <p:origin x="4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DCB8-5F77-447B-89EA-4D412678F914}" type="datetimeFigureOut">
              <a:rPr lang="fr-FR" smtClean="0"/>
              <a:t>09/02/2016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D03-9B99-447B-B596-91531AD3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405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DCB8-5F77-447B-89EA-4D412678F914}" type="datetimeFigureOut">
              <a:rPr lang="fr-FR" smtClean="0"/>
              <a:t>09/02/2016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D03-9B99-447B-B596-91531AD3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5249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DCB8-5F77-447B-89EA-4D412678F914}" type="datetimeFigureOut">
              <a:rPr lang="fr-FR" smtClean="0"/>
              <a:t>09/02/2016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D03-9B99-447B-B596-91531AD3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657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DCB8-5F77-447B-89EA-4D412678F914}" type="datetimeFigureOut">
              <a:rPr lang="fr-FR" smtClean="0"/>
              <a:t>09/02/2016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D03-9B99-447B-B596-91531AD3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058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DCB8-5F77-447B-89EA-4D412678F914}" type="datetimeFigureOut">
              <a:rPr lang="fr-FR" smtClean="0"/>
              <a:t>09/02/2016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D03-9B99-447B-B596-91531AD3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7645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DCB8-5F77-447B-89EA-4D412678F914}" type="datetimeFigureOut">
              <a:rPr lang="fr-FR" smtClean="0"/>
              <a:t>09/02/2016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D03-9B99-447B-B596-91531AD3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5184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DCB8-5F77-447B-89EA-4D412678F914}" type="datetimeFigureOut">
              <a:rPr lang="fr-FR" smtClean="0"/>
              <a:t>09/02/2016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D03-9B99-447B-B596-91531AD3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469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DCB8-5F77-447B-89EA-4D412678F914}" type="datetimeFigureOut">
              <a:rPr lang="fr-FR" smtClean="0"/>
              <a:t>09/02/2016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D03-9B99-447B-B596-91531AD3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342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DCB8-5F77-447B-89EA-4D412678F914}" type="datetimeFigureOut">
              <a:rPr lang="fr-FR" smtClean="0"/>
              <a:t>09/02/2016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D03-9B99-447B-B596-91531AD3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300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DCB8-5F77-447B-89EA-4D412678F914}" type="datetimeFigureOut">
              <a:rPr lang="fr-FR" smtClean="0"/>
              <a:t>09/02/2016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D03-9B99-447B-B596-91531AD3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231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CDCB8-5F77-447B-89EA-4D412678F914}" type="datetimeFigureOut">
              <a:rPr lang="fr-FR" smtClean="0"/>
              <a:t>09/02/2016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DD03-9B99-447B-B596-91531AD3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2967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9CDCB8-5F77-447B-89EA-4D412678F914}" type="datetimeFigureOut">
              <a:rPr lang="fr-FR" smtClean="0"/>
              <a:t>09/02/2016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CDD03-9B99-447B-B596-91531AD3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01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ma-planete.com/blagues/main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://ma-planete.com/poeme/main" TargetMode="External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ma-planete.com/signup" TargetMode="External"/><Relationship Id="rId5" Type="http://schemas.openxmlformats.org/officeDocument/2006/relationships/hyperlink" Target="http://ma-palete.com/pps/ppsbydayoptions/day" TargetMode="External"/><Relationship Id="rId4" Type="http://schemas.openxmlformats.org/officeDocument/2006/relationships/hyperlink" Target="http://ma-planete.com/pps/main" TargetMode="External"/><Relationship Id="rId9" Type="http://schemas.openxmlformats.org/officeDocument/2006/relationships/hyperlink" Target="http://ma-planete.com/blog/mai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180462" y="1122363"/>
            <a:ext cx="4487537" cy="2387600"/>
          </a:xfrm>
          <a:noFill/>
        </p:spPr>
        <p:txBody>
          <a:bodyPr/>
          <a:lstStyle/>
          <a:p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BLAGUES BELGES </a:t>
            </a:r>
            <a:endParaRPr lang="fr-FR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301648" y="3602038"/>
            <a:ext cx="4366352" cy="1655762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fr-FR" dirty="0" smtClean="0"/>
              <a:t>SERIE SUR LES BLAGUES:</a:t>
            </a:r>
          </a:p>
          <a:p>
            <a:r>
              <a:rPr lang="fr-FR" dirty="0" smtClean="0"/>
              <a:t>VIVE LA BELGIQUE </a:t>
            </a:r>
          </a:p>
          <a:p>
            <a:r>
              <a:rPr lang="fr-FR" dirty="0" smtClean="0"/>
              <a:t>UNE FOIS !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3725" y="6484401"/>
            <a:ext cx="1438275" cy="962025"/>
          </a:xfrm>
          <a:prstGeom prst="rect">
            <a:avLst/>
          </a:prstGeom>
        </p:spPr>
      </p:pic>
      <p:pic>
        <p:nvPicPr>
          <p:cNvPr id="7" name="Bellini - Samba De Janeiro H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430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345714" y="1032411"/>
            <a:ext cx="5272489" cy="3187796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fr-FR" b="1" dirty="0"/>
              <a:t>Pourquoi les petits belges se passent-ils la tête sous le robinet avant d’entrer en classe ? </a:t>
            </a:r>
          </a:p>
          <a:p>
            <a:r>
              <a:rPr lang="fr-FR" b="1" dirty="0"/>
              <a:t>Réponse : </a:t>
            </a:r>
            <a:r>
              <a:rPr lang="fr-FR" b="1" i="1" dirty="0"/>
              <a:t>Parce qu’ils ont entendu leurs parents dire que ça rentre mieux quand la tête est mouillée ! </a:t>
            </a:r>
            <a:endParaRPr lang="fr-FR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6935" y="955498"/>
            <a:ext cx="3957428" cy="4057924"/>
          </a:xfrm>
          <a:prstGeom prst="rect">
            <a:avLst/>
          </a:prstGeom>
          <a:effectLst>
            <a:softEdge rad="114300"/>
          </a:effectLst>
        </p:spPr>
      </p:pic>
    </p:spTree>
    <p:extLst>
      <p:ext uri="{BB962C8B-B14F-4D97-AF65-F5344CB8AC3E}">
        <p14:creationId xmlns:p14="http://schemas.microsoft.com/office/powerpoint/2010/main" val="3479711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477918" y="1219697"/>
            <a:ext cx="4897916" cy="2415869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endParaRPr lang="fr-FR" dirty="0" smtClean="0"/>
          </a:p>
          <a:p>
            <a:r>
              <a:rPr lang="fr-FR" dirty="0" smtClean="0"/>
              <a:t>Un </a:t>
            </a:r>
            <a:r>
              <a:rPr lang="fr-FR" dirty="0"/>
              <a:t>Belge a battu le record du 100 mètres . </a:t>
            </a:r>
            <a:br>
              <a:rPr lang="fr-FR" dirty="0"/>
            </a:br>
            <a:r>
              <a:rPr lang="fr-FR" dirty="0"/>
              <a:t>- Il a couru 102 mètres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EF4FD"/>
              </a:clrFrom>
              <a:clrTo>
                <a:srgbClr val="FEF4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352" y="1690688"/>
            <a:ext cx="3714750" cy="3238500"/>
          </a:xfrm>
          <a:prstGeom prst="rect">
            <a:avLst/>
          </a:prstGeom>
          <a:effectLst>
            <a:softEdge rad="50800"/>
          </a:effectLst>
        </p:spPr>
      </p:pic>
    </p:spTree>
    <p:extLst>
      <p:ext uri="{BB962C8B-B14F-4D97-AF65-F5344CB8AC3E}">
        <p14:creationId xmlns:p14="http://schemas.microsoft.com/office/powerpoint/2010/main" val="22301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268597" y="679871"/>
            <a:ext cx="5195371" cy="3980264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endParaRPr lang="fr-FR" dirty="0" smtClean="0"/>
          </a:p>
          <a:p>
            <a:r>
              <a:rPr lang="fr-FR" dirty="0" smtClean="0"/>
              <a:t>Un </a:t>
            </a:r>
            <a:r>
              <a:rPr lang="fr-FR" dirty="0"/>
              <a:t>touriste belge visite l'Australie... Le guide explique: </a:t>
            </a:r>
            <a:br>
              <a:rPr lang="fr-FR" dirty="0"/>
            </a:br>
            <a:r>
              <a:rPr lang="fr-FR" dirty="0"/>
              <a:t>« Dans ce pays, l'animal le plus répandu est le </a:t>
            </a:r>
            <a:r>
              <a:rPr lang="fr-FR" dirty="0" smtClean="0"/>
              <a:t>kangourou. C'est </a:t>
            </a:r>
            <a:r>
              <a:rPr lang="fr-FR" dirty="0"/>
              <a:t>un animal qui saute sur la queue.» </a:t>
            </a:r>
            <a:br>
              <a:rPr lang="fr-FR" dirty="0"/>
            </a:br>
            <a:r>
              <a:rPr lang="fr-FR" dirty="0"/>
              <a:t>- « Ah! je connais », fait le belge. « Chez nous, on appelle ça un morpion &gt;&gt; </a:t>
            </a:r>
            <a:br>
              <a:rPr lang="fr-FR" dirty="0"/>
            </a:b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171" y="679871"/>
            <a:ext cx="3712685" cy="4437617"/>
          </a:xfrm>
          <a:prstGeom prst="rect">
            <a:avLst/>
          </a:prstGeom>
          <a:effectLst>
            <a:softEdge rad="215900"/>
          </a:effectLst>
        </p:spPr>
      </p:pic>
    </p:spTree>
    <p:extLst>
      <p:ext uri="{BB962C8B-B14F-4D97-AF65-F5344CB8AC3E}">
        <p14:creationId xmlns:p14="http://schemas.microsoft.com/office/powerpoint/2010/main" val="91564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389783" y="772904"/>
            <a:ext cx="5349607" cy="2889594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endParaRPr lang="fr-FR" dirty="0" smtClean="0"/>
          </a:p>
          <a:p>
            <a:r>
              <a:rPr lang="fr-FR" dirty="0" smtClean="0"/>
              <a:t>Ce </a:t>
            </a:r>
            <a:r>
              <a:rPr lang="fr-FR" dirty="0"/>
              <a:t>sont deux Belges à la chasse, ils voient passer un deltaplane. </a:t>
            </a:r>
            <a:br>
              <a:rPr lang="fr-FR" dirty="0"/>
            </a:br>
            <a:r>
              <a:rPr lang="fr-FR" dirty="0"/>
              <a:t>Le premier épaule et tire. </a:t>
            </a:r>
            <a:br>
              <a:rPr lang="fr-FR" dirty="0"/>
            </a:br>
            <a:r>
              <a:rPr lang="fr-FR" dirty="0"/>
              <a:t>- « Bah tu l'as raté !! » </a:t>
            </a:r>
            <a:br>
              <a:rPr lang="fr-FR" dirty="0"/>
            </a:br>
            <a:r>
              <a:rPr lang="fr-FR" dirty="0"/>
              <a:t>- « Oui, mais il a lâché sa proie. » 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197" y="772904"/>
            <a:ext cx="3789879" cy="4425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45875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367749" y="1395967"/>
            <a:ext cx="5019101" cy="250400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endParaRPr lang="fr-FR" dirty="0" smtClean="0"/>
          </a:p>
          <a:p>
            <a:r>
              <a:rPr lang="fr-FR" dirty="0"/>
              <a:t>  Pourquoi les Belges mettent-ils l'antenne de télévision dans la cave </a:t>
            </a:r>
            <a:br>
              <a:rPr lang="fr-FR" dirty="0"/>
            </a:br>
            <a:r>
              <a:rPr lang="fr-FR" dirty="0"/>
              <a:t>- Pour pouvoir capter les Pays-Bas. </a:t>
            </a:r>
            <a:br>
              <a:rPr lang="fr-FR" dirty="0"/>
            </a:b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847" y="612027"/>
            <a:ext cx="3524036" cy="46797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74283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323680" y="165251"/>
            <a:ext cx="5239439" cy="4472850"/>
          </a:xfrm>
          <a:solidFill>
            <a:schemeClr val="bg2">
              <a:lumMod val="90000"/>
            </a:schemeClr>
          </a:solidFill>
        </p:spPr>
        <p:txBody>
          <a:bodyPr>
            <a:normAutofit fontScale="85000" lnSpcReduction="20000"/>
          </a:bodyPr>
          <a:lstStyle/>
          <a:p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Ce </a:t>
            </a:r>
            <a:r>
              <a:rPr lang="fr-FR" dirty="0"/>
              <a:t>sont quatre Belges en virée à Paris qui s'arrêtent en voiture dans le bois de Boulogne à hauteur d'une prostituée : </a:t>
            </a:r>
            <a:br>
              <a:rPr lang="fr-FR" dirty="0"/>
            </a:br>
            <a:r>
              <a:rPr lang="fr-FR" dirty="0"/>
              <a:t>- « C'est combien ? » dit le conducteur </a:t>
            </a:r>
            <a:br>
              <a:rPr lang="fr-FR" dirty="0"/>
            </a:br>
            <a:r>
              <a:rPr lang="fr-FR" dirty="0"/>
              <a:t>- « 50 euros devant et 70 euros derrière » répond la fille. </a:t>
            </a:r>
            <a:br>
              <a:rPr lang="fr-FR" dirty="0"/>
            </a:br>
            <a:r>
              <a:rPr lang="fr-FR" dirty="0"/>
              <a:t>- Deux voix de protestations indignées s'élèvent alors de l'arrière de la voiture - « Et pourquoi c'est plus cher pour nous ? </a:t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clrChange>
              <a:clrFrom>
                <a:srgbClr val="FCFEF0"/>
              </a:clrFrom>
              <a:clrTo>
                <a:srgbClr val="FCFEF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306" y="1221049"/>
            <a:ext cx="3521863" cy="3835693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436097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411817" y="390418"/>
            <a:ext cx="4941982" cy="4222150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endParaRPr lang="fr-FR" dirty="0" smtClean="0"/>
          </a:p>
          <a:p>
            <a:r>
              <a:rPr lang="fr-FR" dirty="0" smtClean="0"/>
              <a:t>Un </a:t>
            </a:r>
            <a:r>
              <a:rPr lang="fr-FR" dirty="0"/>
              <a:t>gars rend visite à un de ses amis belges qui vient juste d'être papa. Le gars, voyant le jeune dans son berceau tombe en admiration. </a:t>
            </a:r>
            <a:br>
              <a:rPr lang="fr-FR" dirty="0"/>
            </a:br>
            <a:r>
              <a:rPr lang="fr-FR" dirty="0"/>
              <a:t>- « Et comment s'appelle-t-il ? » </a:t>
            </a:r>
            <a:br>
              <a:rPr lang="fr-FR" dirty="0"/>
            </a:br>
            <a:r>
              <a:rPr lang="fr-FR" dirty="0"/>
              <a:t>- « Ben ça on ne sait pas, il ne parle pas encore !!! » 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039" y="896731"/>
            <a:ext cx="3227411" cy="4173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68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214378" y="176437"/>
            <a:ext cx="5452483" cy="4637934"/>
          </a:xfrm>
          <a:solidFill>
            <a:srgbClr val="39FBAC"/>
          </a:solidFill>
        </p:spPr>
        <p:txBody>
          <a:bodyPr>
            <a:normAutofit fontScale="92500" lnSpcReduction="10000"/>
          </a:bodyPr>
          <a:lstStyle/>
          <a:p>
            <a:endParaRPr lang="fr-FR" dirty="0" smtClean="0"/>
          </a:p>
          <a:p>
            <a:r>
              <a:rPr lang="fr-FR" dirty="0" smtClean="0"/>
              <a:t>Un </a:t>
            </a:r>
            <a:r>
              <a:rPr lang="fr-FR" dirty="0"/>
              <a:t>Belge fait le trajet Paris-Lyon en voiture, et il prend une auto-stoppeuse vêtue d'une mini-jupe. </a:t>
            </a:r>
            <a:r>
              <a:rPr lang="fr-FR" dirty="0" smtClean="0"/>
              <a:t>Elle </a:t>
            </a:r>
            <a:r>
              <a:rPr lang="fr-FR" dirty="0"/>
              <a:t>commence à lui faire du charme. </a:t>
            </a:r>
            <a:br>
              <a:rPr lang="fr-FR" dirty="0"/>
            </a:br>
            <a:r>
              <a:rPr lang="fr-FR" dirty="0"/>
              <a:t>A l'entrée de </a:t>
            </a:r>
            <a:r>
              <a:rPr lang="fr-FR" dirty="0" smtClean="0"/>
              <a:t>Lyon , </a:t>
            </a:r>
            <a:r>
              <a:rPr lang="fr-FR" dirty="0"/>
              <a:t>le Belge lui frôle la jambe, par mégarde en changeant de vitesse. </a:t>
            </a:r>
            <a:br>
              <a:rPr lang="fr-FR" dirty="0"/>
            </a:br>
            <a:r>
              <a:rPr lang="fr-FR" dirty="0"/>
              <a:t>La nana le regarde droit dans les yeux </a:t>
            </a:r>
            <a:r>
              <a:rPr lang="fr-FR" dirty="0" smtClean="0"/>
              <a:t>avec un air coquin ,et </a:t>
            </a:r>
            <a:r>
              <a:rPr lang="fr-FR" dirty="0"/>
              <a:t>lui dit : </a:t>
            </a:r>
            <a:br>
              <a:rPr lang="fr-FR" dirty="0"/>
            </a:br>
            <a:r>
              <a:rPr lang="fr-FR" dirty="0" smtClean="0"/>
              <a:t>«Tu </a:t>
            </a:r>
            <a:r>
              <a:rPr lang="fr-FR" dirty="0"/>
              <a:t>sais, tu peux aller plus loin. » </a:t>
            </a:r>
            <a:br>
              <a:rPr lang="fr-FR" dirty="0"/>
            </a:br>
            <a:r>
              <a:rPr lang="fr-FR" dirty="0"/>
              <a:t>Et le Belge a continué jusqu'à Marseille. 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2656" y="1112704"/>
            <a:ext cx="3648075" cy="387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54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235546" y="448516"/>
            <a:ext cx="4997067" cy="4351338"/>
          </a:xfrm>
          <a:solidFill>
            <a:schemeClr val="accent4"/>
          </a:solidFill>
        </p:spPr>
        <p:txBody>
          <a:bodyPr>
            <a:normAutofit lnSpcReduction="10000"/>
          </a:bodyPr>
          <a:lstStyle/>
          <a:p>
            <a:endParaRPr lang="fr-FR" dirty="0" smtClean="0"/>
          </a:p>
          <a:p>
            <a:r>
              <a:rPr lang="fr-FR" dirty="0" smtClean="0"/>
              <a:t>Un </a:t>
            </a:r>
            <a:r>
              <a:rPr lang="fr-FR" dirty="0"/>
              <a:t>Belge entre dans un magasin et demande au commerçant : </a:t>
            </a:r>
            <a:br>
              <a:rPr lang="fr-FR" dirty="0"/>
            </a:br>
            <a:r>
              <a:rPr lang="fr-FR" dirty="0"/>
              <a:t>- « Je voudrais du papier toilette » Le commerçant demande alors : « Du bleu ou du blanc ? » </a:t>
            </a:r>
            <a:br>
              <a:rPr lang="fr-FR" dirty="0"/>
            </a:br>
            <a:r>
              <a:rPr lang="fr-FR" dirty="0"/>
              <a:t>Le Belge répond : </a:t>
            </a:r>
            <a:br>
              <a:rPr lang="fr-FR" dirty="0"/>
            </a:br>
            <a:r>
              <a:rPr lang="fr-FR" dirty="0"/>
              <a:t>- « Du bleu, c'est moins salissant ? » 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2346" y="735067"/>
            <a:ext cx="3492708" cy="442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1109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301648" y="462709"/>
            <a:ext cx="5338590" cy="4175393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85000" lnSpcReduction="20000"/>
          </a:bodyPr>
          <a:lstStyle/>
          <a:p>
            <a:endParaRPr lang="fr-FR" dirty="0" smtClean="0"/>
          </a:p>
          <a:p>
            <a:r>
              <a:rPr lang="fr-FR" dirty="0" smtClean="0"/>
              <a:t>Un </a:t>
            </a:r>
            <a:r>
              <a:rPr lang="fr-FR" dirty="0"/>
              <a:t>Belge est en train de rouler sur l'autoroute tout en écoutant la radio : </a:t>
            </a:r>
            <a:br>
              <a:rPr lang="fr-FR" dirty="0"/>
            </a:br>
            <a:r>
              <a:rPr lang="fr-FR" dirty="0"/>
              <a:t>- «... ATTENTION, ATTENTION ! Nous avons un communiqué spécial de la gendarmerie : </a:t>
            </a:r>
            <a:br>
              <a:rPr lang="fr-FR" dirty="0"/>
            </a:br>
            <a:r>
              <a:rPr lang="fr-FR" dirty="0"/>
              <a:t>On nous signale qu'un automobiliste roule à contresens sur l'autoroute A1. Soyez prudents ... » </a:t>
            </a:r>
            <a:br>
              <a:rPr lang="fr-FR" dirty="0"/>
            </a:br>
            <a:r>
              <a:rPr lang="fr-FR" dirty="0"/>
              <a:t>  le Belge se retourne vers sa femme : </a:t>
            </a:r>
            <a:br>
              <a:rPr lang="fr-FR" dirty="0"/>
            </a:br>
            <a:r>
              <a:rPr lang="fr-FR" dirty="0"/>
              <a:t>- « Mais, Germaine y sont fous à la radio : c'est pas un, mais des dizaines et des dizaines d'automobilistes qui roulent à contresens ? » 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011" y="698644"/>
            <a:ext cx="3687423" cy="4357864"/>
          </a:xfrm>
          <a:prstGeom prst="rect">
            <a:avLst/>
          </a:prstGeom>
          <a:noFill/>
          <a:ln>
            <a:noFill/>
          </a:ln>
          <a:effectLst>
            <a:softEdge rad="152400"/>
          </a:effectLst>
        </p:spPr>
      </p:pic>
    </p:spTree>
    <p:extLst>
      <p:ext uri="{BB962C8B-B14F-4D97-AF65-F5344CB8AC3E}">
        <p14:creationId xmlns:p14="http://schemas.microsoft.com/office/powerpoint/2010/main" val="3373622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477918" y="1120546"/>
            <a:ext cx="4875882" cy="2658240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fr-FR" dirty="0" smtClean="0"/>
          </a:p>
          <a:p>
            <a:r>
              <a:rPr lang="fr-FR" dirty="0" smtClean="0"/>
              <a:t>Un </a:t>
            </a:r>
            <a:r>
              <a:rPr lang="fr-FR" dirty="0"/>
              <a:t>accident de bus en Belgique a fait 40 morts. </a:t>
            </a:r>
            <a:br>
              <a:rPr lang="fr-FR" dirty="0"/>
            </a:br>
            <a:r>
              <a:rPr lang="fr-FR" dirty="0"/>
              <a:t>20 dans l'accident et 20 dans la reconstitution. 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944" y="860979"/>
            <a:ext cx="2857500" cy="4276725"/>
          </a:xfrm>
          <a:prstGeom prst="rect">
            <a:avLst/>
          </a:prstGeom>
          <a:effectLst>
            <a:softEdge rad="25400"/>
          </a:effectLst>
        </p:spPr>
      </p:pic>
    </p:spTree>
    <p:extLst>
      <p:ext uri="{BB962C8B-B14F-4D97-AF65-F5344CB8AC3E}">
        <p14:creationId xmlns:p14="http://schemas.microsoft.com/office/powerpoint/2010/main" val="955967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439173" y="184111"/>
            <a:ext cx="5179031" cy="4531108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endParaRPr lang="fr-FR" dirty="0" smtClean="0"/>
          </a:p>
          <a:p>
            <a:r>
              <a:rPr lang="fr-FR" dirty="0" smtClean="0"/>
              <a:t>Un </a:t>
            </a:r>
            <a:r>
              <a:rPr lang="fr-FR" dirty="0"/>
              <a:t>avion de la Sabena vole en direction de l'aéroport de Roissy-Charles de Gaulle. Soudain la tour de contrôle lui dit : </a:t>
            </a:r>
            <a:br>
              <a:rPr lang="fr-FR" dirty="0"/>
            </a:br>
            <a:r>
              <a:rPr lang="fr-FR" dirty="0"/>
              <a:t>« Donnez votre position, donnez votre position?. » </a:t>
            </a:r>
            <a:br>
              <a:rPr lang="fr-FR" dirty="0"/>
            </a:br>
            <a:r>
              <a:rPr lang="fr-FR" dirty="0"/>
              <a:t>Et le pilote belge répond : </a:t>
            </a:r>
            <a:br>
              <a:rPr lang="fr-FR" dirty="0"/>
            </a:br>
            <a:r>
              <a:rPr lang="fr-FR" dirty="0"/>
              <a:t>« Je suis assis devant à gauche dans l'appareil. » 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272" y="1757996"/>
            <a:ext cx="3554611" cy="3394653"/>
          </a:xfrm>
          <a:prstGeom prst="rect">
            <a:avLst/>
          </a:prstGeom>
          <a:effectLst>
            <a:softEdge rad="101600"/>
          </a:effectLst>
        </p:spPr>
      </p:pic>
    </p:spTree>
    <p:extLst>
      <p:ext uri="{BB962C8B-B14F-4D97-AF65-F5344CB8AC3E}">
        <p14:creationId xmlns:p14="http://schemas.microsoft.com/office/powerpoint/2010/main" val="109393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367749" y="881349"/>
            <a:ext cx="5107236" cy="3084724"/>
          </a:xfrm>
          <a:solidFill>
            <a:schemeClr val="bg2">
              <a:lumMod val="75000"/>
            </a:schemeClr>
          </a:solidFill>
          <a:effectLst>
            <a:softEdge rad="76200"/>
          </a:effectLst>
        </p:spPr>
        <p:txBody>
          <a:bodyPr/>
          <a:lstStyle/>
          <a:p>
            <a:endParaRPr lang="fr-FR" dirty="0" smtClean="0"/>
          </a:p>
          <a:p>
            <a:r>
              <a:rPr lang="fr-FR" dirty="0" smtClean="0"/>
              <a:t>On </a:t>
            </a:r>
            <a:r>
              <a:rPr lang="fr-FR" dirty="0"/>
              <a:t>vient de nous apprendre une triste nouvelle. Un Belge serait mort noyé en tentant de s'asseoir sur un banc de poissons... 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240" y="753498"/>
            <a:ext cx="3591498" cy="4308350"/>
          </a:xfrm>
          <a:prstGeom prst="rect">
            <a:avLst/>
          </a:prstGeom>
          <a:effectLst>
            <a:softEdge rad="101600"/>
          </a:effectLst>
        </p:spPr>
      </p:pic>
    </p:spTree>
    <p:extLst>
      <p:ext uri="{BB962C8B-B14F-4D97-AF65-F5344CB8AC3E}">
        <p14:creationId xmlns:p14="http://schemas.microsoft.com/office/powerpoint/2010/main" val="421355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202496" y="470550"/>
            <a:ext cx="5305540" cy="4351338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endParaRPr lang="fr-FR" dirty="0" smtClean="0"/>
          </a:p>
          <a:p>
            <a:r>
              <a:rPr lang="fr-FR" dirty="0" smtClean="0"/>
              <a:t>Un </a:t>
            </a:r>
            <a:r>
              <a:rPr lang="fr-FR" dirty="0"/>
              <a:t>Français, un Américain et un Belge discutent :  </a:t>
            </a:r>
            <a:br>
              <a:rPr lang="fr-FR" dirty="0"/>
            </a:br>
            <a:r>
              <a:rPr lang="fr-FR" dirty="0"/>
              <a:t>- « Aux USA, le record en apnée est de 8 mn 52. » </a:t>
            </a:r>
            <a:br>
              <a:rPr lang="fr-FR" dirty="0"/>
            </a:br>
            <a:r>
              <a:rPr lang="fr-FR" dirty="0"/>
              <a:t>- « Ce n'est rien », dit le Français,« notre plongeur a tenu 11 mn 30». </a:t>
            </a:r>
            <a:br>
              <a:rPr lang="fr-FR" dirty="0"/>
            </a:br>
            <a:r>
              <a:rPr lang="fr-FR" dirty="0"/>
              <a:t> - « Chez nous, une fois », dit le Belge, « on ne sait pas encore, car le nôtre est descendu l'an passé, mais il n'est toujours pas remonté. » </a:t>
            </a:r>
            <a:br>
              <a:rPr lang="fr-FR" dirty="0"/>
            </a:br>
            <a:endParaRPr lang="fr-FR" dirty="0"/>
          </a:p>
        </p:txBody>
      </p:sp>
      <p:sp>
        <p:nvSpPr>
          <p:cNvPr id="6" name="Ellipse 5"/>
          <p:cNvSpPr/>
          <p:nvPr/>
        </p:nvSpPr>
        <p:spPr>
          <a:xfrm>
            <a:off x="3139807" y="1027906"/>
            <a:ext cx="374574" cy="50343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3679634" y="1277958"/>
            <a:ext cx="1597446" cy="10686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6FEFF"/>
              </a:clrFrom>
              <a:clrTo>
                <a:srgbClr val="F6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049" y="896500"/>
            <a:ext cx="3320553" cy="416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614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477917" y="386392"/>
            <a:ext cx="4864865" cy="4351338"/>
          </a:xfrm>
          <a:solidFill>
            <a:srgbClr val="92D050"/>
          </a:solidFill>
        </p:spPr>
        <p:txBody>
          <a:bodyPr>
            <a:normAutofit lnSpcReduction="10000"/>
          </a:bodyPr>
          <a:lstStyle/>
          <a:p>
            <a:endParaRPr lang="fr-FR" dirty="0" smtClean="0"/>
          </a:p>
          <a:p>
            <a:r>
              <a:rPr lang="fr-FR" dirty="0" smtClean="0"/>
              <a:t>Une </a:t>
            </a:r>
            <a:r>
              <a:rPr lang="fr-FR" dirty="0"/>
              <a:t>vieille dame belge est hospitalisée. A son arrivée, une infirmière lui demande : </a:t>
            </a:r>
            <a:br>
              <a:rPr lang="fr-FR" dirty="0"/>
            </a:br>
            <a:r>
              <a:rPr lang="fr-FR" dirty="0"/>
              <a:t>  - « Quel est le nom du médecin qui vous suit ? » </a:t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r>
              <a:rPr lang="fr-FR" dirty="0"/>
              <a:t>Et la vieille dame répond : </a:t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r>
              <a:rPr lang="fr-FR" dirty="0"/>
              <a:t>« Vous voyez bien que je suis venue seule ! » 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786" y="1178340"/>
            <a:ext cx="3912086" cy="39011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42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334700" y="231352"/>
            <a:ext cx="5415708" cy="4508253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endParaRPr lang="fr-FR" dirty="0" smtClean="0"/>
          </a:p>
          <a:p>
            <a:r>
              <a:rPr lang="fr-FR" dirty="0" smtClean="0"/>
              <a:t>Un </a:t>
            </a:r>
            <a:r>
              <a:rPr lang="fr-FR" dirty="0"/>
              <a:t>belge fait le trajet Paris-Limoges en voiture. Il prend une auto-stoppeuse en minijupe.</a:t>
            </a:r>
            <a:br>
              <a:rPr lang="fr-FR" dirty="0"/>
            </a:br>
            <a:r>
              <a:rPr lang="fr-FR" dirty="0"/>
              <a:t>Celle-ci commence à lui faire du charme.</a:t>
            </a:r>
            <a:br>
              <a:rPr lang="fr-FR" dirty="0"/>
            </a:br>
            <a:r>
              <a:rPr lang="fr-FR" dirty="0"/>
              <a:t>A l'entrée de Lyon le belge lui frôle la jambe par mégarde en changeant de vitesse. La nana le regarde droit dans les yeux et lui dit: "Tu peux aller plus loin tu sais?"</a:t>
            </a:r>
            <a:br>
              <a:rPr lang="fr-FR" dirty="0"/>
            </a:br>
            <a:r>
              <a:rPr lang="fr-FR" dirty="0"/>
              <a:t>Et le Belge continue jusqu'à Marseille...</a:t>
            </a:r>
          </a:p>
        </p:txBody>
      </p:sp>
      <p:pic>
        <p:nvPicPr>
          <p:cNvPr id="2050" name="Picture 2" descr="HUMOU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392" y="934948"/>
            <a:ext cx="3838575" cy="39588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38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contenu 2"/>
          <p:cNvSpPr txBox="1">
            <a:spLocks/>
          </p:cNvSpPr>
          <p:nvPr/>
        </p:nvSpPr>
        <p:spPr>
          <a:xfrm>
            <a:off x="5938092" y="1828799"/>
            <a:ext cx="5415708" cy="4348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dirty="0"/>
          </a:p>
        </p:txBody>
      </p:sp>
      <p:sp>
        <p:nvSpPr>
          <p:cNvPr id="10" name="Espace réservé du contenu 2"/>
          <p:cNvSpPr txBox="1">
            <a:spLocks/>
          </p:cNvSpPr>
          <p:nvPr/>
        </p:nvSpPr>
        <p:spPr>
          <a:xfrm>
            <a:off x="6165174" y="934597"/>
            <a:ext cx="5415708" cy="43481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dirty="0" smtClean="0"/>
          </a:p>
          <a:p>
            <a:r>
              <a:rPr lang="fr-FR" dirty="0" smtClean="0"/>
              <a:t>Un </a:t>
            </a:r>
            <a:r>
              <a:rPr lang="fr-FR" dirty="0"/>
              <a:t>belge dans un café demande au serveur : </a:t>
            </a:r>
            <a:br>
              <a:rPr lang="fr-FR" dirty="0"/>
            </a:br>
            <a:r>
              <a:rPr lang="fr-FR" dirty="0"/>
              <a:t>- Pourrais-je avoir une fois encore un morceau de sucre? </a:t>
            </a:r>
            <a:br>
              <a:rPr lang="fr-FR" dirty="0"/>
            </a:br>
            <a:r>
              <a:rPr lang="fr-FR" dirty="0"/>
              <a:t>- Mais monsieur je vous en ai déjà apporté dix ! </a:t>
            </a:r>
            <a:br>
              <a:rPr lang="fr-FR" dirty="0"/>
            </a:br>
            <a:r>
              <a:rPr lang="fr-FR" dirty="0"/>
              <a:t>- Et alors ? C'est pas de ma faute s'ils fondent tous. 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969" y="701235"/>
            <a:ext cx="3219450" cy="4581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2772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contenu 2"/>
          <p:cNvSpPr txBox="1">
            <a:spLocks/>
          </p:cNvSpPr>
          <p:nvPr/>
        </p:nvSpPr>
        <p:spPr>
          <a:xfrm>
            <a:off x="6112525" y="341523"/>
            <a:ext cx="5730607" cy="4494882"/>
          </a:xfrm>
          <a:prstGeom prst="rect">
            <a:avLst/>
          </a:prstGeom>
          <a:solidFill>
            <a:schemeClr val="bg2"/>
          </a:solidFill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dirty="0" smtClean="0"/>
          </a:p>
          <a:p>
            <a:r>
              <a:rPr lang="fr-FR" dirty="0" smtClean="0"/>
              <a:t>C'est </a:t>
            </a:r>
            <a:r>
              <a:rPr lang="fr-FR" dirty="0"/>
              <a:t>un belge qui pousse sa Mercedes toute neuve sur l'autoroute.</a:t>
            </a:r>
            <a:br>
              <a:rPr lang="fr-FR" dirty="0"/>
            </a:br>
            <a:r>
              <a:rPr lang="fr-FR" dirty="0"/>
              <a:t>Un gendarme s'arrête et lui demande quelle est la panne.</a:t>
            </a:r>
            <a:br>
              <a:rPr lang="fr-FR" dirty="0"/>
            </a:br>
            <a:r>
              <a:rPr lang="fr-FR" dirty="0"/>
              <a:t>"Non, elle n'est pas en panne", répond le belge, "elle est neuve, mais le garagiste m'a dit, pendant le rodage, vous roulez à 50 km/h en ville et vous la poussez un peu sur l'autoroute. Alors c'est ce que je fais !!!" 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952" y="773234"/>
            <a:ext cx="3610028" cy="4328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82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3">
            <a:clrChange>
              <a:clrFrom>
                <a:srgbClr val="F6F5FB"/>
              </a:clrFrom>
              <a:clrTo>
                <a:srgbClr val="F6F5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109" y="801057"/>
            <a:ext cx="3481070" cy="4351338"/>
          </a:xfrm>
        </p:spPr>
      </p:pic>
      <p:sp>
        <p:nvSpPr>
          <p:cNvPr id="8" name="Espace réservé du contenu 2"/>
          <p:cNvSpPr txBox="1">
            <a:spLocks/>
          </p:cNvSpPr>
          <p:nvPr/>
        </p:nvSpPr>
        <p:spPr>
          <a:xfrm>
            <a:off x="6090491" y="187289"/>
            <a:ext cx="5917895" cy="5398264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dirty="0" smtClean="0"/>
          </a:p>
          <a:p>
            <a:r>
              <a:rPr lang="fr-FR" dirty="0" smtClean="0"/>
              <a:t>2 </a:t>
            </a:r>
            <a:r>
              <a:rPr lang="fr-FR" dirty="0"/>
              <a:t>mineurs, un Français et un Belge, </a:t>
            </a:r>
            <a:r>
              <a:rPr lang="fr-FR" dirty="0" smtClean="0"/>
              <a:t>sont dans un </a:t>
            </a:r>
            <a:r>
              <a:rPr lang="fr-FR" dirty="0"/>
              <a:t>puits de mine. Le Français ouvre </a:t>
            </a:r>
            <a:r>
              <a:rPr lang="fr-FR" dirty="0" smtClean="0"/>
              <a:t>son </a:t>
            </a:r>
            <a:r>
              <a:rPr lang="fr-FR" dirty="0"/>
              <a:t>Thermos et se sert du café. Le Belge le regarde et lui dit :</a:t>
            </a:r>
            <a:br>
              <a:rPr lang="fr-FR" dirty="0"/>
            </a:br>
            <a:r>
              <a:rPr lang="fr-FR" dirty="0" smtClean="0"/>
              <a:t>«  </a:t>
            </a:r>
            <a:r>
              <a:rPr lang="fr-FR" dirty="0"/>
              <a:t>C'est quoi ça </a:t>
            </a:r>
            <a:r>
              <a:rPr lang="fr-FR" dirty="0" smtClean="0"/>
              <a:t>? »</a:t>
            </a:r>
          </a:p>
          <a:p>
            <a:r>
              <a:rPr lang="fr-FR" dirty="0" smtClean="0"/>
              <a:t>Pour </a:t>
            </a:r>
            <a:r>
              <a:rPr lang="fr-FR" dirty="0"/>
              <a:t>rigoler, le Français lui répond : </a:t>
            </a:r>
            <a:br>
              <a:rPr lang="fr-FR" dirty="0"/>
            </a:br>
            <a:r>
              <a:rPr lang="fr-FR" dirty="0"/>
              <a:t> </a:t>
            </a:r>
            <a:r>
              <a:rPr lang="fr-FR" dirty="0" smtClean="0"/>
              <a:t> « C'est </a:t>
            </a:r>
            <a:r>
              <a:rPr lang="fr-FR" dirty="0"/>
              <a:t>une capote </a:t>
            </a:r>
            <a:r>
              <a:rPr lang="fr-FR" dirty="0" smtClean="0"/>
              <a:t>! »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>Le Belge </a:t>
            </a:r>
            <a:r>
              <a:rPr lang="fr-FR" dirty="0" smtClean="0"/>
              <a:t>:«  </a:t>
            </a:r>
            <a:r>
              <a:rPr lang="fr-FR" dirty="0"/>
              <a:t>C'est génial ! </a:t>
            </a:r>
            <a:r>
              <a:rPr lang="fr-FR" dirty="0" smtClean="0"/>
              <a:t>Et ça </a:t>
            </a:r>
            <a:r>
              <a:rPr lang="fr-FR" dirty="0"/>
              <a:t>garde le café au chaud ! </a:t>
            </a:r>
            <a:br>
              <a:rPr lang="fr-FR" dirty="0"/>
            </a:br>
            <a:r>
              <a:rPr lang="fr-FR" dirty="0"/>
              <a:t>A la fin de la journée, le Belge </a:t>
            </a:r>
            <a:r>
              <a:rPr lang="fr-FR" dirty="0" smtClean="0"/>
              <a:t>entre </a:t>
            </a:r>
            <a:r>
              <a:rPr lang="fr-FR" dirty="0"/>
              <a:t>dans une </a:t>
            </a:r>
            <a:r>
              <a:rPr lang="fr-FR" dirty="0" smtClean="0"/>
              <a:t>pharmacie, et </a:t>
            </a:r>
            <a:r>
              <a:rPr lang="fr-FR" dirty="0"/>
              <a:t>demande une </a:t>
            </a:r>
            <a:r>
              <a:rPr lang="fr-FR" dirty="0" smtClean="0"/>
              <a:t>capote. La pharmacienne  </a:t>
            </a:r>
            <a:r>
              <a:rPr lang="fr-FR" dirty="0"/>
              <a:t>lui demande </a:t>
            </a:r>
            <a:br>
              <a:rPr lang="fr-FR" dirty="0"/>
            </a:br>
            <a:r>
              <a:rPr lang="fr-FR" dirty="0" smtClean="0"/>
              <a:t>«  </a:t>
            </a:r>
            <a:r>
              <a:rPr lang="fr-FR" dirty="0"/>
              <a:t>Quelle taille </a:t>
            </a:r>
            <a:r>
              <a:rPr lang="fr-FR" dirty="0" smtClean="0"/>
              <a:t>? »Le </a:t>
            </a:r>
            <a:r>
              <a:rPr lang="fr-FR" dirty="0"/>
              <a:t>Belge :</a:t>
            </a:r>
            <a:br>
              <a:rPr lang="fr-FR" dirty="0"/>
            </a:br>
            <a:r>
              <a:rPr lang="fr-FR" dirty="0" smtClean="0"/>
              <a:t>« Une </a:t>
            </a:r>
            <a:r>
              <a:rPr lang="fr-FR" dirty="0"/>
              <a:t>capote pouvant contenir au moins deux litres</a:t>
            </a:r>
            <a:r>
              <a:rPr lang="fr-FR" dirty="0" smtClean="0"/>
              <a:t>. » </a:t>
            </a:r>
            <a:r>
              <a:rPr lang="fr-FR" dirty="0"/>
              <a:t/>
            </a:r>
            <a:br>
              <a:rPr lang="fr-FR" dirty="0"/>
            </a:br>
            <a:r>
              <a:rPr lang="fr-FR" dirty="0" smtClean="0"/>
              <a:t>Celle-ci étonnée </a:t>
            </a:r>
            <a:r>
              <a:rPr lang="fr-FR" dirty="0"/>
              <a:t>lui réplique :</a:t>
            </a:r>
            <a:br>
              <a:rPr lang="fr-FR" dirty="0"/>
            </a:br>
            <a:r>
              <a:rPr lang="fr-FR" dirty="0" smtClean="0"/>
              <a:t>«  </a:t>
            </a:r>
            <a:r>
              <a:rPr lang="fr-FR" dirty="0"/>
              <a:t>Mais comment ça </a:t>
            </a:r>
            <a:r>
              <a:rPr lang="fr-FR" dirty="0" smtClean="0"/>
              <a:t>? »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>Le Belge : </a:t>
            </a:r>
            <a:br>
              <a:rPr lang="fr-FR" dirty="0"/>
            </a:br>
            <a:r>
              <a:rPr lang="fr-FR" dirty="0" smtClean="0"/>
              <a:t>« Ben oui, </a:t>
            </a:r>
            <a:r>
              <a:rPr lang="fr-FR" dirty="0"/>
              <a:t>je reste quatre heures au fond du trou </a:t>
            </a:r>
            <a:r>
              <a:rPr lang="fr-FR" dirty="0" smtClean="0"/>
              <a:t>! »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3593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617" y="768006"/>
            <a:ext cx="3378220" cy="4351338"/>
          </a:xfrm>
        </p:spPr>
      </p:pic>
      <p:sp>
        <p:nvSpPr>
          <p:cNvPr id="6" name="Espace réservé du contenu 2"/>
          <p:cNvSpPr txBox="1">
            <a:spLocks/>
          </p:cNvSpPr>
          <p:nvPr/>
        </p:nvSpPr>
        <p:spPr>
          <a:xfrm>
            <a:off x="6443031" y="242372"/>
            <a:ext cx="5415708" cy="574546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/>
              <a:t>Un couple </a:t>
            </a:r>
            <a:r>
              <a:rPr lang="fr-FR" dirty="0"/>
              <a:t>belge </a:t>
            </a:r>
            <a:r>
              <a:rPr lang="fr-FR" dirty="0" smtClean="0"/>
              <a:t>part </a:t>
            </a:r>
            <a:r>
              <a:rPr lang="fr-FR" dirty="0"/>
              <a:t>pour un voyage aux </a:t>
            </a:r>
            <a:r>
              <a:rPr lang="fr-FR" dirty="0" smtClean="0"/>
              <a:t>états unis . </a:t>
            </a:r>
            <a:r>
              <a:rPr lang="fr-FR" dirty="0"/>
              <a:t>La femme dit a son mari: </a:t>
            </a:r>
            <a:r>
              <a:rPr lang="fr-FR" dirty="0" smtClean="0"/>
              <a:t>« Hans</a:t>
            </a:r>
            <a:r>
              <a:rPr lang="fr-FR" dirty="0"/>
              <a:t>, Tu crois qu'à la douane, ils vont laisser passer la chauve-souris et le putois que l'on va offrir à nos </a:t>
            </a:r>
            <a:r>
              <a:rPr lang="fr-FR" dirty="0" smtClean="0"/>
              <a:t>amis américains , </a:t>
            </a:r>
            <a:r>
              <a:rPr lang="fr-FR" dirty="0"/>
              <a:t>une fois </a:t>
            </a:r>
            <a:r>
              <a:rPr lang="fr-FR" dirty="0" smtClean="0"/>
              <a:t>? » </a:t>
            </a:r>
            <a:r>
              <a:rPr lang="fr-FR" dirty="0"/>
              <a:t/>
            </a:r>
            <a:br>
              <a:rPr lang="fr-FR" dirty="0"/>
            </a:br>
            <a:r>
              <a:rPr lang="fr-FR" dirty="0" smtClean="0"/>
              <a:t>« Pas </a:t>
            </a:r>
            <a:r>
              <a:rPr lang="fr-FR" dirty="0"/>
              <a:t>de </a:t>
            </a:r>
            <a:r>
              <a:rPr lang="fr-FR" dirty="0" smtClean="0"/>
              <a:t>problème </a:t>
            </a:r>
            <a:r>
              <a:rPr lang="fr-FR" dirty="0"/>
              <a:t>! Pour la chauve-souris, je la plaque sur mon Tee-shirt. Les Amerloques, </a:t>
            </a:r>
            <a:r>
              <a:rPr lang="fr-FR" dirty="0" smtClean="0"/>
              <a:t>n’ </a:t>
            </a:r>
            <a:r>
              <a:rPr lang="fr-FR" dirty="0"/>
              <a:t>y verront que du feu, ils croiront que c'est </a:t>
            </a:r>
            <a:r>
              <a:rPr lang="fr-FR" dirty="0" smtClean="0"/>
              <a:t>le </a:t>
            </a:r>
            <a:r>
              <a:rPr lang="fr-FR" dirty="0"/>
              <a:t>Tee-shirt de </a:t>
            </a:r>
            <a:r>
              <a:rPr lang="fr-FR" dirty="0" smtClean="0"/>
              <a:t>Batman »</a:t>
            </a:r>
            <a:r>
              <a:rPr lang="fr-FR" dirty="0"/>
              <a:t/>
            </a:r>
            <a:br>
              <a:rPr lang="fr-FR" dirty="0"/>
            </a:br>
            <a:r>
              <a:rPr lang="fr-FR" dirty="0" smtClean="0"/>
              <a:t>«  </a:t>
            </a:r>
            <a:r>
              <a:rPr lang="fr-FR" dirty="0"/>
              <a:t>Bon, mais pour le putois </a:t>
            </a:r>
            <a:r>
              <a:rPr lang="fr-FR" dirty="0" smtClean="0"/>
              <a:t>? »</a:t>
            </a:r>
            <a:r>
              <a:rPr lang="fr-FR" dirty="0"/>
              <a:t/>
            </a:r>
            <a:br>
              <a:rPr lang="fr-FR" dirty="0"/>
            </a:br>
            <a:r>
              <a:rPr lang="fr-FR" dirty="0" smtClean="0"/>
              <a:t>« He </a:t>
            </a:r>
            <a:r>
              <a:rPr lang="fr-FR" dirty="0"/>
              <a:t>bien </a:t>
            </a:r>
            <a:r>
              <a:rPr lang="fr-FR" dirty="0" smtClean="0"/>
              <a:t>tu le mets </a:t>
            </a:r>
            <a:r>
              <a:rPr lang="fr-FR" dirty="0"/>
              <a:t>dans ta culotte</a:t>
            </a:r>
            <a:r>
              <a:rPr lang="fr-FR" dirty="0" smtClean="0"/>
              <a:t>. »</a:t>
            </a:r>
            <a:r>
              <a:rPr lang="fr-FR" dirty="0"/>
              <a:t/>
            </a:r>
            <a:br>
              <a:rPr lang="fr-FR" dirty="0"/>
            </a:br>
            <a:r>
              <a:rPr lang="fr-FR" dirty="0" smtClean="0"/>
              <a:t>« Dans </a:t>
            </a:r>
            <a:r>
              <a:rPr lang="fr-FR" dirty="0"/>
              <a:t>ma culotte, Hans ! Mais l'odeur </a:t>
            </a:r>
            <a:r>
              <a:rPr lang="fr-FR" dirty="0" smtClean="0"/>
              <a:t>? »Hans lui répond :</a:t>
            </a:r>
            <a:r>
              <a:rPr lang="fr-FR" dirty="0"/>
              <a:t/>
            </a:r>
            <a:br>
              <a:rPr lang="fr-FR" dirty="0"/>
            </a:br>
            <a:r>
              <a:rPr lang="fr-FR" dirty="0" smtClean="0"/>
              <a:t>« Tant </a:t>
            </a:r>
            <a:r>
              <a:rPr lang="fr-FR" dirty="0"/>
              <a:t>pis. S'il </a:t>
            </a:r>
            <a:r>
              <a:rPr lang="fr-FR" dirty="0" smtClean="0"/>
              <a:t>meurt</a:t>
            </a:r>
            <a:r>
              <a:rPr lang="fr-FR" dirty="0"/>
              <a:t> </a:t>
            </a:r>
            <a:r>
              <a:rPr lang="fr-FR" dirty="0" smtClean="0"/>
              <a:t>! »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5177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contenu 2"/>
          <p:cNvSpPr txBox="1">
            <a:spLocks/>
          </p:cNvSpPr>
          <p:nvPr/>
        </p:nvSpPr>
        <p:spPr>
          <a:xfrm>
            <a:off x="6189644" y="389089"/>
            <a:ext cx="5415708" cy="4348163"/>
          </a:xfrm>
          <a:prstGeom prst="rect">
            <a:avLst/>
          </a:prstGeom>
          <a:solidFill>
            <a:schemeClr val="bg2"/>
          </a:solidFill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dirty="0"/>
          </a:p>
          <a:p>
            <a:r>
              <a:rPr lang="fr-FR" dirty="0" smtClean="0"/>
              <a:t>Un </a:t>
            </a:r>
            <a:r>
              <a:rPr lang="fr-FR" dirty="0"/>
              <a:t>Belge, </a:t>
            </a:r>
            <a:r>
              <a:rPr lang="fr-FR" dirty="0" smtClean="0"/>
              <a:t>arrive sur </a:t>
            </a:r>
            <a:r>
              <a:rPr lang="fr-FR" dirty="0"/>
              <a:t>la glace... Il sort sa scie et sa canne à pêche, et commence a découper un trou dans la glace. A ce moment là, une voix d'outre tombe, glacée, résonnante, </a:t>
            </a:r>
            <a:r>
              <a:rPr lang="fr-FR" dirty="0" smtClean="0"/>
              <a:t>annonce: « IL </a:t>
            </a:r>
            <a:r>
              <a:rPr lang="fr-FR" dirty="0"/>
              <a:t>N'Y A PAS DE POISSON ICI</a:t>
            </a:r>
            <a:r>
              <a:rPr lang="fr-FR" dirty="0" smtClean="0"/>
              <a:t>... » </a:t>
            </a:r>
            <a:r>
              <a:rPr lang="fr-FR" dirty="0"/>
              <a:t>Le Belge, stupéfait, s'arrête, regarde autour de lui, ne voit personne, et </a:t>
            </a:r>
            <a:r>
              <a:rPr lang="fr-FR" dirty="0" smtClean="0"/>
              <a:t>continue. « IL </a:t>
            </a:r>
            <a:r>
              <a:rPr lang="fr-FR" dirty="0"/>
              <a:t>N'Y A PAS DE POISSON ICI </a:t>
            </a:r>
            <a:r>
              <a:rPr lang="fr-FR" dirty="0" smtClean="0"/>
              <a:t>! » </a:t>
            </a:r>
            <a:r>
              <a:rPr lang="fr-FR" dirty="0"/>
              <a:t>Encore une fois, il s'arrête, et tend l'oreille... Inquiet, il reprend son travail </a:t>
            </a:r>
            <a:r>
              <a:rPr lang="fr-FR" dirty="0" smtClean="0"/>
              <a:t>« IL </a:t>
            </a:r>
            <a:r>
              <a:rPr lang="fr-FR" dirty="0"/>
              <a:t>N'Y A PAS DE POISSON ICI </a:t>
            </a:r>
            <a:r>
              <a:rPr lang="fr-FR" dirty="0" smtClean="0"/>
              <a:t>! »Et </a:t>
            </a:r>
            <a:r>
              <a:rPr lang="fr-FR" dirty="0"/>
              <a:t>le Belge:" Mais qui parle, une fois</a:t>
            </a:r>
            <a:r>
              <a:rPr lang="fr-FR" dirty="0" smtClean="0"/>
              <a:t>?! » « LE </a:t>
            </a:r>
            <a:r>
              <a:rPr lang="fr-FR" dirty="0"/>
              <a:t>DIRECTEUR DE LA PATINOIRE</a:t>
            </a:r>
            <a:r>
              <a:rPr lang="fr-FR" dirty="0" smtClean="0"/>
              <a:t>! » </a:t>
            </a:r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001" y="729607"/>
            <a:ext cx="3612085" cy="4448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75825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098" name="Picture 2" descr="C:\Users\m\Desktop\a1 - Copie (1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7672" y="477917"/>
            <a:ext cx="8414940" cy="5846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\Desktop\grafme-com-ul31413673-219395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0026" y="2492897"/>
            <a:ext cx="2557384" cy="332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095140" y="5013176"/>
            <a:ext cx="3043198" cy="10081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147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3" descr="logo planète - N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8768" y="-14456"/>
            <a:ext cx="2774488" cy="3610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4588768" y="240948"/>
            <a:ext cx="3014467" cy="616165"/>
          </a:xfrm>
          <a:prstGeom prst="rect">
            <a:avLst/>
          </a:prstGeom>
          <a:noFill/>
        </p:spPr>
        <p:txBody>
          <a:bodyPr lIns="107287" tIns="53643" rIns="107287" bIns="53643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3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/>
                <a:cs typeface="Book Antiqua"/>
              </a:rPr>
              <a:t>Vu sur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2055668" y="5744697"/>
            <a:ext cx="8080667" cy="462277"/>
          </a:xfrm>
          <a:prstGeom prst="rect">
            <a:avLst/>
          </a:prstGeom>
          <a:noFill/>
        </p:spPr>
        <p:txBody>
          <a:bodyPr lIns="107287" tIns="53643" rIns="107287" bIns="53643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23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/>
                <a:cs typeface="Book Antiqua"/>
              </a:rPr>
              <a:t>Des milliers de PPS, diaporamas gratuits à télécharger</a:t>
            </a:r>
          </a:p>
        </p:txBody>
      </p:sp>
      <p:sp>
        <p:nvSpPr>
          <p:cNvPr id="6149" name="ZoneTexte 7"/>
          <p:cNvSpPr txBox="1">
            <a:spLocks noChangeArrowheads="1"/>
          </p:cNvSpPr>
          <p:nvPr/>
        </p:nvSpPr>
        <p:spPr bwMode="auto">
          <a:xfrm>
            <a:off x="1490399" y="1576917"/>
            <a:ext cx="3272764" cy="754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287" tIns="53643" rIns="107287" bIns="5364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FR" altLang="fr-FR" sz="1400" b="1" dirty="0">
                <a:solidFill>
                  <a:srgbClr val="FF0000"/>
                </a:solidFill>
                <a:latin typeface="Book Antiqua" pitchFamily="18" charset="0"/>
                <a:ea typeface="Book Antiqua" pitchFamily="18" charset="0"/>
                <a:cs typeface="Book Antiqua" pitchFamily="18" charset="0"/>
              </a:rPr>
              <a:t>Voir tous les PPS</a:t>
            </a:r>
          </a:p>
          <a:p>
            <a:pPr eaLnBrk="1" hangingPunct="1"/>
            <a:r>
              <a:rPr lang="fr-FR" altLang="fr-FR" sz="1400" dirty="0">
                <a:hlinkClick r:id="rId4"/>
              </a:rPr>
              <a:t>http://ma-planete.com/pps/main</a:t>
            </a:r>
            <a:endParaRPr lang="fr-FR" altLang="fr-FR" sz="1400" dirty="0"/>
          </a:p>
          <a:p>
            <a:pPr eaLnBrk="1" hangingPunct="1"/>
            <a:endParaRPr lang="fr-FR" altLang="fr-FR" sz="1400" dirty="0"/>
          </a:p>
        </p:txBody>
      </p:sp>
      <p:sp>
        <p:nvSpPr>
          <p:cNvPr id="6150" name="ZoneTexte 8"/>
          <p:cNvSpPr txBox="1">
            <a:spLocks noChangeArrowheads="1"/>
          </p:cNvSpPr>
          <p:nvPr/>
        </p:nvSpPr>
        <p:spPr bwMode="auto">
          <a:xfrm>
            <a:off x="1490398" y="2891367"/>
            <a:ext cx="3475700" cy="754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287" tIns="53643" rIns="107287" bIns="5364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FR" altLang="fr-FR" sz="1400" b="1" dirty="0">
                <a:solidFill>
                  <a:srgbClr val="FF0000"/>
                </a:solidFill>
                <a:latin typeface="Book Antiqua" pitchFamily="18" charset="0"/>
                <a:ea typeface="Book Antiqua" pitchFamily="18" charset="0"/>
                <a:cs typeface="Book Antiqua" pitchFamily="18" charset="0"/>
              </a:rPr>
              <a:t>Nouveauté du jour</a:t>
            </a:r>
          </a:p>
          <a:p>
            <a:pPr eaLnBrk="1" hangingPunct="1"/>
            <a:r>
              <a:rPr lang="fr-FR" altLang="fr-FR" sz="1400" dirty="0">
                <a:hlinkClick r:id="rId5"/>
              </a:rPr>
              <a:t>http://ma-palete.com/pps/ppsbydayoptions/day</a:t>
            </a:r>
            <a:r>
              <a:rPr lang="fr-FR" altLang="fr-FR" sz="1400" dirty="0"/>
              <a:t>  </a:t>
            </a:r>
          </a:p>
        </p:txBody>
      </p:sp>
      <p:sp>
        <p:nvSpPr>
          <p:cNvPr id="6151" name="ZoneTexte 10"/>
          <p:cNvSpPr txBox="1">
            <a:spLocks noChangeArrowheads="1"/>
          </p:cNvSpPr>
          <p:nvPr/>
        </p:nvSpPr>
        <p:spPr bwMode="auto">
          <a:xfrm>
            <a:off x="1490398" y="4330701"/>
            <a:ext cx="2533254" cy="970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287" tIns="53643" rIns="107287" bIns="5364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FR" altLang="fr-FR" sz="1400" b="1" dirty="0">
                <a:solidFill>
                  <a:srgbClr val="FF0000"/>
                </a:solidFill>
                <a:latin typeface="Book Antiqua" pitchFamily="18" charset="0"/>
                <a:ea typeface="Book Antiqua" pitchFamily="18" charset="0"/>
                <a:cs typeface="Book Antiqua" pitchFamily="18" charset="0"/>
              </a:rPr>
              <a:t>Inscription</a:t>
            </a:r>
          </a:p>
          <a:p>
            <a:pPr eaLnBrk="1" hangingPunct="1"/>
            <a:r>
              <a:rPr lang="fr-FR" altLang="fr-FR" sz="1400" dirty="0">
                <a:latin typeface="Book Antiqua" pitchFamily="18" charset="0"/>
                <a:ea typeface="Book Antiqua" pitchFamily="18" charset="0"/>
                <a:cs typeface="Book Antiqua" pitchFamily="18" charset="0"/>
                <a:hlinkClick r:id="rId6"/>
              </a:rPr>
              <a:t>http://ma-planete.com/signup</a:t>
            </a:r>
            <a:endParaRPr lang="fr-FR" altLang="fr-FR" sz="1400" dirty="0">
              <a:latin typeface="Book Antiqua" pitchFamily="18" charset="0"/>
              <a:ea typeface="Book Antiqua" pitchFamily="18" charset="0"/>
              <a:cs typeface="Book Antiqua" pitchFamily="18" charset="0"/>
            </a:endParaRPr>
          </a:p>
          <a:p>
            <a:pPr eaLnBrk="1" hangingPunct="1"/>
            <a:endParaRPr lang="fr-FR" altLang="fr-FR" sz="1400" dirty="0">
              <a:latin typeface="Book Antiqua" pitchFamily="18" charset="0"/>
              <a:ea typeface="Book Antiqua" pitchFamily="18" charset="0"/>
              <a:cs typeface="Book Antiqua" pitchFamily="18" charset="0"/>
            </a:endParaRPr>
          </a:p>
        </p:txBody>
      </p:sp>
      <p:sp>
        <p:nvSpPr>
          <p:cNvPr id="6152" name="ZoneTexte 11"/>
          <p:cNvSpPr txBox="1">
            <a:spLocks noChangeArrowheads="1"/>
          </p:cNvSpPr>
          <p:nvPr/>
        </p:nvSpPr>
        <p:spPr bwMode="auto">
          <a:xfrm>
            <a:off x="7411642" y="1790701"/>
            <a:ext cx="3281363" cy="754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287" tIns="53643" rIns="107287" bIns="5364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/>
            <a:r>
              <a:rPr lang="fr-FR" altLang="fr-FR" sz="1400" b="1" dirty="0">
                <a:solidFill>
                  <a:srgbClr val="FF0000"/>
                </a:solidFill>
                <a:latin typeface="Book Antiqua" pitchFamily="18" charset="0"/>
                <a:ea typeface="Book Antiqua" pitchFamily="18" charset="0"/>
                <a:cs typeface="Book Antiqua" pitchFamily="18" charset="0"/>
              </a:rPr>
              <a:t>Poésies</a:t>
            </a:r>
          </a:p>
          <a:p>
            <a:pPr algn="r" eaLnBrk="1" hangingPunct="1"/>
            <a:r>
              <a:rPr lang="fr-FR" altLang="fr-FR" sz="1400" dirty="0">
                <a:latin typeface="Book Antiqua" pitchFamily="18" charset="0"/>
                <a:ea typeface="Book Antiqua" pitchFamily="18" charset="0"/>
                <a:cs typeface="Book Antiqua" pitchFamily="18" charset="0"/>
                <a:hlinkClick r:id="rId7"/>
              </a:rPr>
              <a:t>http://ma-planete.com/poeme/main</a:t>
            </a:r>
            <a:endParaRPr lang="fr-FR" altLang="fr-FR" sz="1400" dirty="0">
              <a:latin typeface="Book Antiqua" pitchFamily="18" charset="0"/>
              <a:ea typeface="Book Antiqua" pitchFamily="18" charset="0"/>
              <a:cs typeface="Book Antiqua" pitchFamily="18" charset="0"/>
            </a:endParaRPr>
          </a:p>
          <a:p>
            <a:pPr algn="r" eaLnBrk="1" hangingPunct="1"/>
            <a:endParaRPr lang="fr-FR" altLang="fr-FR" sz="1400" dirty="0">
              <a:latin typeface="Book Antiqua" pitchFamily="18" charset="0"/>
              <a:ea typeface="Book Antiqua" pitchFamily="18" charset="0"/>
              <a:cs typeface="Book Antiqua" pitchFamily="18" charset="0"/>
            </a:endParaRPr>
          </a:p>
        </p:txBody>
      </p:sp>
      <p:sp>
        <p:nvSpPr>
          <p:cNvPr id="6153" name="ZoneTexte 12"/>
          <p:cNvSpPr txBox="1">
            <a:spLocks noChangeArrowheads="1"/>
          </p:cNvSpPr>
          <p:nvPr/>
        </p:nvSpPr>
        <p:spPr bwMode="auto">
          <a:xfrm>
            <a:off x="7411642" y="3064934"/>
            <a:ext cx="3281363" cy="970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287" tIns="53643" rIns="107287" bIns="5364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/>
            <a:r>
              <a:rPr lang="fr-FR" altLang="fr-FR" sz="1400" b="1" dirty="0">
                <a:solidFill>
                  <a:srgbClr val="FF0000"/>
                </a:solidFill>
                <a:latin typeface="Book Antiqua" pitchFamily="18" charset="0"/>
                <a:ea typeface="Book Antiqua" pitchFamily="18" charset="0"/>
                <a:cs typeface="Book Antiqua" pitchFamily="18" charset="0"/>
              </a:rPr>
              <a:t>Blagues à part</a:t>
            </a:r>
          </a:p>
          <a:p>
            <a:pPr algn="r" eaLnBrk="1" hangingPunct="1"/>
            <a:r>
              <a:rPr lang="fr-FR" altLang="fr-FR" sz="1400" dirty="0">
                <a:latin typeface="Book Antiqua" pitchFamily="18" charset="0"/>
                <a:ea typeface="Book Antiqua" pitchFamily="18" charset="0"/>
                <a:cs typeface="Book Antiqua" pitchFamily="18" charset="0"/>
                <a:hlinkClick r:id="rId8"/>
              </a:rPr>
              <a:t>http://ma-planete.com/blagues/main</a:t>
            </a:r>
            <a:endParaRPr lang="fr-FR" altLang="fr-FR" sz="1400" dirty="0">
              <a:latin typeface="Book Antiqua" pitchFamily="18" charset="0"/>
              <a:ea typeface="Book Antiqua" pitchFamily="18" charset="0"/>
              <a:cs typeface="Book Antiqua" pitchFamily="18" charset="0"/>
            </a:endParaRPr>
          </a:p>
          <a:p>
            <a:pPr algn="r" eaLnBrk="1" hangingPunct="1"/>
            <a:endParaRPr lang="fr-FR" altLang="fr-FR" sz="1400" dirty="0">
              <a:latin typeface="Book Antiqua" pitchFamily="18" charset="0"/>
              <a:ea typeface="Book Antiqua" pitchFamily="18" charset="0"/>
              <a:cs typeface="Book Antiqua" pitchFamily="18" charset="0"/>
            </a:endParaRPr>
          </a:p>
        </p:txBody>
      </p:sp>
      <p:sp>
        <p:nvSpPr>
          <p:cNvPr id="6154" name="ZoneTexte 13"/>
          <p:cNvSpPr txBox="1">
            <a:spLocks noChangeArrowheads="1"/>
          </p:cNvSpPr>
          <p:nvPr/>
        </p:nvSpPr>
        <p:spPr bwMode="auto">
          <a:xfrm>
            <a:off x="7578462" y="4555067"/>
            <a:ext cx="3114543" cy="970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287" tIns="53643" rIns="107287" bIns="5364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/>
            <a:r>
              <a:rPr lang="fr-FR" altLang="fr-FR" sz="1400" b="1" dirty="0">
                <a:solidFill>
                  <a:srgbClr val="FF0000"/>
                </a:solidFill>
                <a:latin typeface="Book Antiqua" pitchFamily="18" charset="0"/>
                <a:ea typeface="Book Antiqua" pitchFamily="18" charset="0"/>
                <a:cs typeface="Book Antiqua" pitchFamily="18" charset="0"/>
              </a:rPr>
              <a:t>Blogues</a:t>
            </a:r>
          </a:p>
          <a:p>
            <a:pPr algn="r" eaLnBrk="1" hangingPunct="1"/>
            <a:r>
              <a:rPr lang="fr-FR" altLang="fr-FR" sz="1400" dirty="0">
                <a:latin typeface="Book Antiqua" pitchFamily="18" charset="0"/>
                <a:ea typeface="Book Antiqua" pitchFamily="18" charset="0"/>
                <a:cs typeface="Book Antiqua" pitchFamily="18" charset="0"/>
                <a:hlinkClick r:id="rId9"/>
              </a:rPr>
              <a:t>http://ma-planete.com/blog/main/</a:t>
            </a:r>
            <a:endParaRPr lang="fr-FR" altLang="fr-FR" sz="1400" dirty="0">
              <a:latin typeface="Book Antiqua" pitchFamily="18" charset="0"/>
              <a:ea typeface="Book Antiqua" pitchFamily="18" charset="0"/>
              <a:cs typeface="Book Antiqua" pitchFamily="18" charset="0"/>
            </a:endParaRPr>
          </a:p>
          <a:p>
            <a:pPr algn="r" eaLnBrk="1" hangingPunct="1"/>
            <a:endParaRPr lang="fr-FR" altLang="fr-FR" sz="1400" dirty="0">
              <a:latin typeface="Book Antiqua" pitchFamily="18" charset="0"/>
              <a:ea typeface="Book Antiqua" pitchFamily="18" charset="0"/>
              <a:cs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4984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BLAGUES BELGES une fois ..♥♥</Template>
  <TotalTime>0</TotalTime>
  <Words>448</Words>
  <Application>Microsoft Office PowerPoint</Application>
  <PresentationFormat>Grand écran</PresentationFormat>
  <Paragraphs>61</Paragraphs>
  <Slides>24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Book Antiqua</vt:lpstr>
      <vt:lpstr>Calibri</vt:lpstr>
      <vt:lpstr>Calibri Light</vt:lpstr>
      <vt:lpstr>Thème Office</vt:lpstr>
      <vt:lpstr>BLAGUES BELGES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>25034247</cp:keywords>
  <cp:lastModifiedBy/>
  <cp:revision>1</cp:revision>
  <dcterms:created xsi:type="dcterms:W3CDTF">2016-02-09T11:44:34Z</dcterms:created>
  <dcterms:modified xsi:type="dcterms:W3CDTF">2016-02-09T12:28:08Z</dcterms:modified>
</cp:coreProperties>
</file>