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32"/>
  </p:notesMasterIdLst>
  <p:handoutMasterIdLst>
    <p:handoutMasterId r:id="rId33"/>
  </p:handoutMasterIdLst>
  <p:sldIdLst>
    <p:sldId id="256" r:id="rId3"/>
    <p:sldId id="265" r:id="rId4"/>
    <p:sldId id="295" r:id="rId5"/>
    <p:sldId id="277" r:id="rId6"/>
    <p:sldId id="278" r:id="rId7"/>
    <p:sldId id="286" r:id="rId8"/>
    <p:sldId id="280" r:id="rId9"/>
    <p:sldId id="281" r:id="rId10"/>
    <p:sldId id="282" r:id="rId11"/>
    <p:sldId id="296" r:id="rId12"/>
    <p:sldId id="297" r:id="rId13"/>
    <p:sldId id="298" r:id="rId14"/>
    <p:sldId id="299" r:id="rId15"/>
    <p:sldId id="300" r:id="rId16"/>
    <p:sldId id="283" r:id="rId17"/>
    <p:sldId id="301" r:id="rId18"/>
    <p:sldId id="302" r:id="rId19"/>
    <p:sldId id="284" r:id="rId20"/>
    <p:sldId id="285" r:id="rId21"/>
    <p:sldId id="290" r:id="rId22"/>
    <p:sldId id="291" r:id="rId23"/>
    <p:sldId id="279" r:id="rId24"/>
    <p:sldId id="288" r:id="rId25"/>
    <p:sldId id="275" r:id="rId26"/>
    <p:sldId id="266" r:id="rId27"/>
    <p:sldId id="263" r:id="rId28"/>
    <p:sldId id="287" r:id="rId29"/>
    <p:sldId id="294" r:id="rId30"/>
    <p:sldId id="293" r:id="rId31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YswR1Zjxy7uXSEe7mp5Yw==" hashData="OktJaMEMzKtPOs3T6hVKyxqvk2cnDgU0Z66H7M5jL4yb/IwxMwjWlfdgv4Wm7WsUOH0BAdiKX/dc4Au0qKKap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960">
          <p15:clr>
            <a:srgbClr val="A4A3A4"/>
          </p15:clr>
        </p15:guide>
        <p15:guide id="5" orient="horz" pos="2976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00">
          <p15:clr>
            <a:srgbClr val="A4A3A4"/>
          </p15:clr>
        </p15:guide>
        <p15:guide id="8" pos="3839">
          <p15:clr>
            <a:srgbClr val="A4A3A4"/>
          </p15:clr>
        </p15:guide>
        <p15:guide id="9" pos="815">
          <p15:clr>
            <a:srgbClr val="A4A3A4"/>
          </p15:clr>
        </p15:guide>
        <p15:guide id="10" pos="6623">
          <p15:clr>
            <a:srgbClr val="A4A3A4"/>
          </p15:clr>
        </p15:guide>
        <p15:guide id="11" pos="897">
          <p15:clr>
            <a:srgbClr val="A4A3A4"/>
          </p15:clr>
        </p15:guide>
        <p15:guide id="12" pos="6863">
          <p15:clr>
            <a:srgbClr val="A4A3A4"/>
          </p15:clr>
        </p15:guide>
        <p15:guide id="13" pos="7295">
          <p15:clr>
            <a:srgbClr val="A4A3A4"/>
          </p15:clr>
        </p15:guide>
        <p15:guide id="14" pos="3695">
          <p15:clr>
            <a:srgbClr val="A4A3A4"/>
          </p15:clr>
        </p15:guide>
        <p15:guide id="15" pos="2927">
          <p15:clr>
            <a:srgbClr val="A4A3A4"/>
          </p15:clr>
        </p15:guide>
        <p15:guide id="16" pos="383">
          <p15:clr>
            <a:srgbClr val="A4A3A4"/>
          </p15:clr>
        </p15:guide>
        <p15:guide id="17" pos="30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>
      <p:cViewPr varScale="1">
        <p:scale>
          <a:sx n="87" d="100"/>
          <a:sy n="87" d="100"/>
        </p:scale>
        <p:origin x="120" y="72"/>
      </p:cViewPr>
      <p:guideLst>
        <p:guide orient="horz" pos="2160"/>
        <p:guide orient="horz" pos="3888"/>
        <p:guide orient="horz" pos="1152"/>
        <p:guide orient="horz" pos="960"/>
        <p:guide orient="horz" pos="2976"/>
        <p:guide orient="horz" pos="432"/>
        <p:guide orient="horz" pos="3600"/>
        <p:guide pos="3839"/>
        <p:guide pos="815"/>
        <p:guide pos="6623"/>
        <p:guide pos="897"/>
        <p:guide pos="6863"/>
        <p:guide pos="7295"/>
        <p:guide pos="3695"/>
        <p:guide pos="2927"/>
        <p:guide pos="383"/>
        <p:guide pos="30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1002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82589-CB2F-4003-801D-095B67490E73}" type="datetimeFigureOut">
              <a:rPr lang="fr-FR"/>
              <a:t>10/03/2016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4844B-5D5D-4D8E-9E71-6B297DF4019B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986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7D4DBF-746C-4C25-853D-8A1CBE8404F4}" type="datetimeFigureOut">
              <a:rPr lang="fr-FR"/>
              <a:t>10/03/2016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0FDE7-FE71-46E3-9512-437B13AD5F46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7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lternat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C1F7-A9E9-4D8B-8C97-C74523B2CF2A}" type="datetimeFigureOut">
              <a:rPr lang="fr-FR"/>
              <a:t>10/03/2016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42E4-2CCF-42F6-9D92-ED568035133D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DC1F7-A9E9-4D8B-8C97-C74523B2CF2A}" type="datetimeFigureOut">
              <a:rPr lang="fr-FR"/>
              <a:pPr/>
              <a:t>10/03/2016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42E4-2CCF-42F6-9D92-ED568035133D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2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9796" y="1710462"/>
            <a:ext cx="7162799" cy="990600"/>
          </a:xfrm>
        </p:spPr>
        <p:txBody>
          <a:bodyPr>
            <a:normAutofit/>
          </a:bodyPr>
          <a:lstStyle/>
          <a:p>
            <a:r>
              <a:rPr lang="fr-FR" sz="4400" b="1" dirty="0" smtClean="0">
                <a:solidFill>
                  <a:schemeClr val="tx2">
                    <a:lumMod val="25000"/>
                  </a:schemeClr>
                </a:solidFill>
              </a:rPr>
              <a:t>DÉCORATIONS</a:t>
            </a:r>
            <a:endParaRPr lang="fr-FR" sz="4400" b="1" i="0" spc="250" baseline="0" dirty="0">
              <a:solidFill>
                <a:schemeClr val="tx2">
                  <a:lumMod val="25000"/>
                </a:schemeClr>
              </a:solidFill>
            </a:endParaRPr>
          </a:p>
        </p:txBody>
      </p:sp>
      <p:pic>
        <p:nvPicPr>
          <p:cNvPr id="6" name="Espace réservé pour une image 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1" r="20531"/>
          <a:stretch>
            <a:fillRect/>
          </a:stretch>
        </p:blipFill>
        <p:spPr>
          <a:xfrm>
            <a:off x="6094413" y="685800"/>
            <a:ext cx="5486400" cy="54864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83113" y="2547316"/>
            <a:ext cx="24266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tx2">
                    <a:lumMod val="25000"/>
                  </a:schemeClr>
                </a:solidFill>
              </a:rPr>
              <a:t>AVEC DES </a:t>
            </a:r>
          </a:p>
        </p:txBody>
      </p:sp>
      <p:sp>
        <p:nvSpPr>
          <p:cNvPr id="9" name="Rectangle 8"/>
          <p:cNvSpPr/>
          <p:nvPr/>
        </p:nvSpPr>
        <p:spPr>
          <a:xfrm>
            <a:off x="1390661" y="3266318"/>
            <a:ext cx="32269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/>
              <a:t>PALETTES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83113" y="4216294"/>
            <a:ext cx="26420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/>
              <a:t>EN BOIS</a:t>
            </a:r>
            <a:endParaRPr lang="fr-FR" sz="4400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876" y="6376987"/>
            <a:ext cx="1438275" cy="96202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982844" y="6957392"/>
            <a:ext cx="2205981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pic>
        <p:nvPicPr>
          <p:cNvPr id="2" name="cathédral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89613" y="3124200"/>
            <a:ext cx="609600" cy="6096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982844" y="6957392"/>
            <a:ext cx="1944216" cy="5040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7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904" y="2476886"/>
            <a:ext cx="2926080" cy="157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Espace réservé pour une image 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>
          <a:xfrm>
            <a:off x="6526460" y="692696"/>
            <a:ext cx="5433468" cy="54334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939556"/>
            <a:ext cx="5893904" cy="493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2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1114658"/>
            <a:ext cx="6086475" cy="4562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332655"/>
            <a:ext cx="4892040" cy="6126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4109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066" y="2718622"/>
            <a:ext cx="3581400" cy="38862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recycler palette en bois en pots de fleurs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4" b="7874"/>
          <a:stretch>
            <a:fillRect/>
          </a:stretch>
        </p:blipFill>
        <p:spPr bwMode="auto">
          <a:xfrm>
            <a:off x="6022975" y="188913"/>
            <a:ext cx="5557838" cy="640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alette jardinière.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345280"/>
            <a:ext cx="4067175" cy="6096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215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067" y="4687225"/>
            <a:ext cx="2928326" cy="2027769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Inspiration : DIY à partir de palettes de bois: 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ine Rack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28" y="573066"/>
            <a:ext cx="4392488" cy="58800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8668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pour une image 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7" b="3267"/>
          <a:stretch>
            <a:fillRect/>
          </a:stretch>
        </p:blipFill>
        <p:spPr>
          <a:xfrm>
            <a:off x="6310436" y="260648"/>
            <a:ext cx="5486400" cy="6335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89" y="1042026"/>
            <a:ext cx="5546248" cy="46294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82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2" name="Picture 6" descr="Recycler palette en bois en porte manteau: 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8" b="10738"/>
          <a:stretch>
            <a:fillRect/>
          </a:stretch>
        </p:blipFill>
        <p:spPr bwMode="auto">
          <a:xfrm>
            <a:off x="6094413" y="188913"/>
            <a:ext cx="5486400" cy="640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dée porte manteau palette bois colorées écolo pas cher vêtement rangement conf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77" y="180943"/>
            <a:ext cx="4786063" cy="6424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9808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Pallet table!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68" y="332656"/>
            <a:ext cx="4565159" cy="6199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56" y="304776"/>
            <a:ext cx="4149250" cy="6227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1663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50" name="Picture 6" descr="console, création, décoration, DIY, fabriquer, imagination, palettes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476" y="256295"/>
            <a:ext cx="4824536" cy="646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243679"/>
            <a:ext cx="4301067" cy="647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69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8" name="Picture 4" descr="Bar made out of wooden pallets. Perfect for the backyard grilling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68" y="218939"/>
            <a:ext cx="4866549" cy="6488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79" y="218939"/>
            <a:ext cx="4847212" cy="6488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62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492" y="207751"/>
            <a:ext cx="4271367" cy="63990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28" y="236114"/>
            <a:ext cx="4248472" cy="6388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213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Pallet Projec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00" y="280264"/>
            <a:ext cx="4624164" cy="61340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IY Cool Pallet Box Storage | Pallet Furniture Plans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96" y="239092"/>
            <a:ext cx="4752528" cy="61752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28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227016"/>
            <a:ext cx="4269719" cy="6408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06" y="227016"/>
            <a:ext cx="7053140" cy="6408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472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52" y="257385"/>
            <a:ext cx="4775200" cy="64092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257385"/>
            <a:ext cx="4276920" cy="64092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9664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pour une image 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28" y="548680"/>
            <a:ext cx="4437452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31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468" y="1532657"/>
            <a:ext cx="5372100" cy="4010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1532657"/>
            <a:ext cx="6051240" cy="4034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23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72" y="444878"/>
            <a:ext cx="3584732" cy="59046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662" y="401504"/>
            <a:ext cx="3759819" cy="597666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939" y="414435"/>
            <a:ext cx="3785139" cy="5935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207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8" name="Picture 6" descr="Garage storage - use a pallet! Pick one up behind a store, bolt into beams, and done! 15 minute project for organization!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868" y="260648"/>
            <a:ext cx="3604710" cy="6408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444" y="224357"/>
            <a:ext cx="4824536" cy="64363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5217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Wood stores/shed...: 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5" r="11635"/>
          <a:stretch>
            <a:fillRect/>
          </a:stretch>
        </p:blipFill>
        <p:spPr bwMode="auto">
          <a:xfrm>
            <a:off x="6022404" y="785744"/>
            <a:ext cx="5463578" cy="534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Like this style for wood storage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85" y="476672"/>
            <a:ext cx="4104456" cy="615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3666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648474" y="3363814"/>
            <a:ext cx="3581400" cy="38862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2" name="Picture 4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222" y="1412776"/>
            <a:ext cx="6719846" cy="38941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294" name="Picture 6" descr="More creative ideas for using pallets - several of these ideas on this site    bike rack from old pallets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56" y="133177"/>
            <a:ext cx="4852407" cy="6461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6941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pour une image 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5" b="2215"/>
          <a:stretch>
            <a:fillRect/>
          </a:stretch>
        </p:blipFill>
        <p:spPr>
          <a:xfrm>
            <a:off x="405780" y="1340646"/>
            <a:ext cx="5693198" cy="4084636"/>
          </a:xfr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460" y="1324701"/>
            <a:ext cx="5266186" cy="4100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010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20" y="1628800"/>
            <a:ext cx="5045793" cy="33573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Espace réservé pour une image  8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6" r="12386"/>
          <a:stretch>
            <a:fillRect/>
          </a:stretch>
        </p:blipFill>
        <p:spPr>
          <a:xfrm>
            <a:off x="5662613" y="685800"/>
            <a:ext cx="6264275" cy="5486400"/>
          </a:xfrm>
        </p:spPr>
      </p:pic>
    </p:spTree>
    <p:extLst>
      <p:ext uri="{BB962C8B-B14F-4D97-AF65-F5344CB8AC3E}">
        <p14:creationId xmlns:p14="http://schemas.microsoft.com/office/powerpoint/2010/main" val="244800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Afficher l'image d'origine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" b="715"/>
          <a:stretch>
            <a:fillRect/>
          </a:stretch>
        </p:blipFill>
        <p:spPr bwMode="auto">
          <a:xfrm>
            <a:off x="1293813" y="693506"/>
            <a:ext cx="995045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93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Espace réservé du contenu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143" y="980729"/>
            <a:ext cx="6230204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82" y="142720"/>
            <a:ext cx="4438996" cy="650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0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 smtClean="0"/>
          </a:p>
        </p:txBody>
      </p:sp>
      <p:pic>
        <p:nvPicPr>
          <p:cNvPr id="3" name="Espace réservé pour une image 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0" r="14200"/>
          <a:stretch>
            <a:fillRect/>
          </a:stretch>
        </p:blipFill>
        <p:spPr>
          <a:xfrm>
            <a:off x="6310313" y="685800"/>
            <a:ext cx="5486400" cy="5486400"/>
          </a:xfrm>
        </p:spPr>
      </p:pic>
      <p:pic>
        <p:nvPicPr>
          <p:cNvPr id="4100" name="Picture 4" descr="A great place to store your garbage and recycling bins without being an eye sore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8" y="836712"/>
            <a:ext cx="4935530" cy="4935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55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95" y="489187"/>
            <a:ext cx="11136795" cy="5820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5431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rangement palette bo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72" y="188640"/>
            <a:ext cx="4480422" cy="6459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200" name="Picture 8" descr="table basse salon bois palet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292" y="573962"/>
            <a:ext cx="6745413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2310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wood pallet ideas | Repurposed Wood Pallets | Ideas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516" y="260648"/>
            <a:ext cx="4580012" cy="6415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364" name="Picture 4" descr="1001 Pallets, Recycled wood pallet ideas, DIY pallet Projects !: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88" y="243199"/>
            <a:ext cx="4824536" cy="643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6051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organizador: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20" y="158422"/>
            <a:ext cx="4286250" cy="6429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72" y="158423"/>
            <a:ext cx="5544616" cy="6429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1988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odgrain_16x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Woodgrain_16x9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miter lim="800000"/>
        </a:ln>
        <a:ln w="19050" cap="flat" cmpd="sng" algn="ctr">
          <a:solidFill>
            <a:schemeClr val="phClr"/>
          </a:solidFill>
          <a:miter lim="800000"/>
        </a:ln>
        <a:ln w="28575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Woodgrain_16x9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miter lim="800000"/>
        </a:ln>
        <a:ln w="19050" cap="flat" cmpd="sng" algn="ctr">
          <a:solidFill>
            <a:schemeClr val="phClr"/>
          </a:solidFill>
          <a:miter lim="800000"/>
        </a:ln>
        <a:ln w="28575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Woodgrain_16x9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miter lim="800000"/>
        </a:ln>
        <a:ln w="19050" cap="flat" cmpd="sng" algn="ctr">
          <a:solidFill>
            <a:schemeClr val="phClr"/>
          </a:solidFill>
          <a:miter lim="800000"/>
        </a:ln>
        <a:ln w="28575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CD7D12B-4B54-40D0-9AD4-BFCD9992EC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 Bois (grand écran)</Template>
  <TotalTime>0</TotalTime>
  <Words>6</Words>
  <Application>Microsoft Office PowerPoint</Application>
  <PresentationFormat>Personnalisé</PresentationFormat>
  <Paragraphs>4</Paragraphs>
  <Slides>29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Arial</vt:lpstr>
      <vt:lpstr>Century</vt:lpstr>
      <vt:lpstr>Woodgrain_16x9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2016-03-09T07:26:42Z</dcterms:created>
  <dcterms:modified xsi:type="dcterms:W3CDTF">2016-03-10T11:07:39Z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TC028011159991</vt:lpwstr>
  </property>
</Properties>
</file>