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78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700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24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4468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6176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973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243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031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2772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543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828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9D821-B5DD-490A-9A84-7A8E3520E500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B1DDE-668C-4F5C-96D0-644FC3FF917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2921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1584" y="1196752"/>
            <a:ext cx="84608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Belezas de Minas gerais 1</a:t>
            </a:r>
            <a:endParaRPr lang="pt-BR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07904" y="2420888"/>
            <a:ext cx="1800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         </a:t>
            </a:r>
            <a:r>
              <a:rPr lang="pt-BR" b="1" dirty="0" smtClean="0">
                <a:solidFill>
                  <a:srgbClr val="FF0000"/>
                </a:solidFill>
              </a:rPr>
              <a:t>BRASIL</a:t>
            </a:r>
            <a:endParaRPr lang="pt-BR" b="1" dirty="0">
              <a:solidFill>
                <a:srgbClr val="FF00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77" y="5445224"/>
            <a:ext cx="2776056" cy="96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372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397000"/>
            <a:ext cx="8382000" cy="4064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548680"/>
            <a:ext cx="25202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Cachoeiras de Rio Acima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34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95" y="404664"/>
            <a:ext cx="7992888" cy="599466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0"/>
            <a:ext cx="15841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Cambuquira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287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32657"/>
            <a:ext cx="4161098" cy="621564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908720"/>
            <a:ext cx="172819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Arte colonial mineira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1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579120"/>
            <a:ext cx="5608320" cy="56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228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00" y="527050"/>
            <a:ext cx="8255000" cy="58039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116632"/>
            <a:ext cx="19442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São João </a:t>
            </a:r>
            <a:r>
              <a:rPr lang="pt-BR" b="1" dirty="0" err="1" smtClean="0">
                <a:solidFill>
                  <a:schemeClr val="accent1">
                    <a:lumMod val="50000"/>
                  </a:schemeClr>
                </a:solidFill>
              </a:rPr>
              <a:t>del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 Rey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720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24" y="672972"/>
            <a:ext cx="7414484" cy="556434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87624" y="116632"/>
            <a:ext cx="3349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Grande Hotel de Poços de Caldas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036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65168" cy="441573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03648" y="692696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Represa Grão Mogol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020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01" y="836712"/>
            <a:ext cx="8092996" cy="518457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99592" y="332656"/>
            <a:ext cx="42484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  Instituto Moreira 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ales – Poços de Caldas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76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052" y="658132"/>
            <a:ext cx="5949268" cy="572319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63688" y="116632"/>
            <a:ext cx="129614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Tiradentes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032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12" y="728472"/>
            <a:ext cx="7199376" cy="540105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188640"/>
            <a:ext cx="40324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Museu Mariano Procópio – Juiz de Fora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305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05" y="548680"/>
            <a:ext cx="7822343" cy="594498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73553" y="5877272"/>
            <a:ext cx="7534311" cy="432048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1475656" y="188640"/>
            <a:ext cx="11521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  Lambari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142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71500"/>
            <a:ext cx="4752528" cy="5715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692696"/>
            <a:ext cx="172819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    Tiradentes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46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02920"/>
            <a:ext cx="7802880" cy="585216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116632"/>
            <a:ext cx="32403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Véu de noiva – Poços de Caldas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372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56</Words>
  <Application>Microsoft Office PowerPoint</Application>
  <PresentationFormat>Apresentação na tela (4:3)</PresentationFormat>
  <Paragraphs>14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ponto frio</dc:creator>
  <cp:lastModifiedBy>ponto frio</cp:lastModifiedBy>
  <cp:revision>2</cp:revision>
  <dcterms:created xsi:type="dcterms:W3CDTF">2016-02-24T12:58:27Z</dcterms:created>
  <dcterms:modified xsi:type="dcterms:W3CDTF">2016-02-24T13:14:04Z</dcterms:modified>
</cp:coreProperties>
</file>