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58" r:id="rId1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1243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1" d="100"/>
        <a:sy n="61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FD35A-9AC3-4410-8C2F-415E8B23D2F3}" type="datetimeFigureOut">
              <a:rPr lang="pt-BR" smtClean="0"/>
              <a:t>24/02/2016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8B975-D4C6-44D5-804E-90941EFAB96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516675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FD35A-9AC3-4410-8C2F-415E8B23D2F3}" type="datetimeFigureOut">
              <a:rPr lang="pt-BR" smtClean="0"/>
              <a:t>24/02/2016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8B975-D4C6-44D5-804E-90941EFAB96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33856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FD35A-9AC3-4410-8C2F-415E8B23D2F3}" type="datetimeFigureOut">
              <a:rPr lang="pt-BR" smtClean="0"/>
              <a:t>24/02/2016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8B975-D4C6-44D5-804E-90941EFAB96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52491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FD35A-9AC3-4410-8C2F-415E8B23D2F3}" type="datetimeFigureOut">
              <a:rPr lang="pt-BR" smtClean="0"/>
              <a:t>24/02/2016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8B975-D4C6-44D5-804E-90941EFAB96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220374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FD35A-9AC3-4410-8C2F-415E8B23D2F3}" type="datetimeFigureOut">
              <a:rPr lang="pt-BR" smtClean="0"/>
              <a:t>24/02/2016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8B975-D4C6-44D5-804E-90941EFAB96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632038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FD35A-9AC3-4410-8C2F-415E8B23D2F3}" type="datetimeFigureOut">
              <a:rPr lang="pt-BR" smtClean="0"/>
              <a:t>24/02/2016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8B975-D4C6-44D5-804E-90941EFAB96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2515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FD35A-9AC3-4410-8C2F-415E8B23D2F3}" type="datetimeFigureOut">
              <a:rPr lang="pt-BR" smtClean="0"/>
              <a:t>24/02/2016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8B975-D4C6-44D5-804E-90941EFAB96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7952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FD35A-9AC3-4410-8C2F-415E8B23D2F3}" type="datetimeFigureOut">
              <a:rPr lang="pt-BR" smtClean="0"/>
              <a:t>24/02/2016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8B975-D4C6-44D5-804E-90941EFAB96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76836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FD35A-9AC3-4410-8C2F-415E8B23D2F3}" type="datetimeFigureOut">
              <a:rPr lang="pt-BR" smtClean="0"/>
              <a:t>24/02/2016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8B975-D4C6-44D5-804E-90941EFAB96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968320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FD35A-9AC3-4410-8C2F-415E8B23D2F3}" type="datetimeFigureOut">
              <a:rPr lang="pt-BR" smtClean="0"/>
              <a:t>24/02/2016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8B975-D4C6-44D5-804E-90941EFAB96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69296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FD35A-9AC3-4410-8C2F-415E8B23D2F3}" type="datetimeFigureOut">
              <a:rPr lang="pt-BR" smtClean="0"/>
              <a:t>24/02/2016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8B975-D4C6-44D5-804E-90941EFAB96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085081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7FD35A-9AC3-4410-8C2F-415E8B23D2F3}" type="datetimeFigureOut">
              <a:rPr lang="pt-BR" smtClean="0"/>
              <a:t>24/02/2016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E8B975-D4C6-44D5-804E-90941EFAB96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162220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11560" y="1124744"/>
            <a:ext cx="80365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Jardim </a:t>
            </a:r>
            <a:r>
              <a:rPr lang="pt-BR" sz="54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Barbarigo</a:t>
            </a:r>
            <a:r>
              <a:rPr lang="pt-BR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pt-BR" sz="54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Ardemani</a:t>
            </a:r>
            <a:endParaRPr lang="pt-BR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3779912" y="2132856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     ITÁLIA</a:t>
            </a:r>
            <a:endParaRPr lang="pt-BR" b="1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5857" y="4725144"/>
            <a:ext cx="1720085" cy="1784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80315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620688"/>
            <a:ext cx="8457227" cy="5544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96258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969" y="1340768"/>
            <a:ext cx="8402062" cy="4176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51948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3622"/>
            <a:ext cx="9144000" cy="6050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36975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2190"/>
            <a:ext cx="9144000" cy="6093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88899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536" y="620688"/>
            <a:ext cx="8256417" cy="5688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24553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618" y="1412776"/>
            <a:ext cx="8664762" cy="4032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75548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853" y="1340768"/>
            <a:ext cx="8802294" cy="4176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8072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5750"/>
            <a:ext cx="9144000" cy="628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4835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0965" y="0"/>
            <a:ext cx="512206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956678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5</Words>
  <Application>Microsoft Office PowerPoint</Application>
  <PresentationFormat>Apresentação na tela (4:3)</PresentationFormat>
  <Paragraphs>2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1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ponto frio</dc:creator>
  <cp:lastModifiedBy>ponto frio</cp:lastModifiedBy>
  <cp:revision>1</cp:revision>
  <dcterms:created xsi:type="dcterms:W3CDTF">2016-02-24T12:29:31Z</dcterms:created>
  <dcterms:modified xsi:type="dcterms:W3CDTF">2016-02-24T12:35:05Z</dcterms:modified>
</cp:coreProperties>
</file>