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YKjWYDimoZXNRinlmLLZg==" hashData="43K2B3vbyAstd6KLujM8m6nZN/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675BF-FFD6-489C-B943-C8770E6EE258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D46DF2-1B2A-4342-94E7-BB824BFF7E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93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258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63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180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541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247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8916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774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289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18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870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062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040BE-B1DE-43EC-912B-434A6EB94BB4}" type="datetimeFigureOut">
              <a:rPr lang="fr-FR" smtClean="0"/>
              <a:t>18/08/2013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31F9E-89A1-4BEE-B636-7892F192B8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0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mespps.webnode.fr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532" y="0"/>
            <a:ext cx="9444828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8803" y="4413885"/>
            <a:ext cx="40350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3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lgerian" pitchFamily="82" charset="0"/>
              </a:rPr>
              <a:t>Ile de </a:t>
            </a:r>
            <a:r>
              <a:rPr lang="fr-FR" sz="36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lgerian" pitchFamily="82" charset="0"/>
              </a:rPr>
              <a:t>koh</a:t>
            </a:r>
            <a:r>
              <a:rPr lang="fr-FR" sz="3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lgerian" pitchFamily="82" charset="0"/>
              </a:rPr>
              <a:t> </a:t>
            </a:r>
            <a:r>
              <a:rPr lang="fr-FR" sz="36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lgerian" pitchFamily="82" charset="0"/>
              </a:rPr>
              <a:t>samui</a:t>
            </a:r>
            <a:endParaRPr lang="fr-FR" sz="3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  <a:latin typeface="Algerian" pitchFamily="82" charset="0"/>
            </a:endParaRPr>
          </a:p>
          <a:p>
            <a:pPr algn="ctr"/>
            <a:r>
              <a:rPr lang="fr-FR" sz="36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lgerian" pitchFamily="82" charset="0"/>
              </a:rPr>
              <a:t>Thailande</a:t>
            </a:r>
            <a:endParaRPr lang="fr-FR" sz="36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19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4000">
        <p14:honeycomb/>
        <p:sndAc>
          <p:stSnd loop="1">
            <p:snd r:embed="rId2" name="lao thai song.wav"/>
          </p:stSnd>
        </p:sndAc>
      </p:transition>
    </mc:Choice>
    <mc:Fallback>
      <p:transition spd="slow" advClick="0" advTm="4000">
        <p:fade/>
        <p:sndAc>
          <p:stSnd loop="1">
            <p:snd r:embed="rId2" name="lao thai son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647" y="0"/>
            <a:ext cx="6372664" cy="6869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351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" y="0"/>
            <a:ext cx="9135777" cy="686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77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" t="1579" r="2066" b="2105"/>
          <a:stretch/>
        </p:blipFill>
        <p:spPr>
          <a:xfrm>
            <a:off x="416513" y="0"/>
            <a:ext cx="8222952" cy="684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3919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3786" y="30414"/>
            <a:ext cx="9717682" cy="682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2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417" y="320806"/>
            <a:ext cx="9396000" cy="6264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8859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7" y="0"/>
            <a:ext cx="9473113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2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41" y="0"/>
            <a:ext cx="7284718" cy="6857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604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327" y="0"/>
            <a:ext cx="92923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49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6" y="0"/>
            <a:ext cx="9277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31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581" y="0"/>
            <a:ext cx="98352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867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" y="1"/>
            <a:ext cx="9244296" cy="694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28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329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3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23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3" y="-99392"/>
            <a:ext cx="9385043" cy="703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100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823" y="0"/>
            <a:ext cx="97716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626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285" y="260649"/>
            <a:ext cx="9437805" cy="6285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358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1" y="0"/>
            <a:ext cx="91805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857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3" y="-99392"/>
            <a:ext cx="9276523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991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98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409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533" y="-171400"/>
            <a:ext cx="9372534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wipe/>
      </p:transition>
    </mc:Choice>
    <mc:Fallback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93726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12405" y="1184481"/>
            <a:ext cx="281839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askerville Old Face" pitchFamily="18" charset="0"/>
              </a:rPr>
              <a:t>FIN</a:t>
            </a:r>
          </a:p>
          <a:p>
            <a:pPr algn="ctr"/>
            <a:r>
              <a:rPr lang="fr-F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askerville Old Face" pitchFamily="18" charset="0"/>
              </a:rPr>
              <a:t>Photos du net</a:t>
            </a:r>
            <a:endParaRPr lang="fr-F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4">
                  <a:lumMod val="40000"/>
                  <a:lumOff val="6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askerville Old Face" pitchFamily="18" charset="0"/>
            </a:endParaRPr>
          </a:p>
        </p:txBody>
      </p:sp>
      <p:pic>
        <p:nvPicPr>
          <p:cNvPr id="4" name="Image 3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140278"/>
            <a:ext cx="2005976" cy="651177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2013</a:t>
            </a:r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96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10000">
        <p:fad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10</Words>
  <Application>Microsoft Office PowerPoint</Application>
  <PresentationFormat>Affichage à l'écran (4:3)</PresentationFormat>
  <Paragraphs>5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3</cp:revision>
  <dcterms:created xsi:type="dcterms:W3CDTF">2013-08-05T11:25:59Z</dcterms:created>
  <dcterms:modified xsi:type="dcterms:W3CDTF">2013-08-18T15:33:09Z</dcterms:modified>
</cp:coreProperties>
</file>