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58" r:id="rId4"/>
    <p:sldId id="260" r:id="rId5"/>
    <p:sldId id="259" r:id="rId6"/>
    <p:sldId id="262" r:id="rId7"/>
    <p:sldId id="261" r:id="rId8"/>
    <p:sldId id="263" r:id="rId9"/>
    <p:sldId id="257" r:id="rId10"/>
    <p:sldId id="265" r:id="rId11"/>
    <p:sldId id="264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80" r:id="rId20"/>
    <p:sldId id="281" r:id="rId21"/>
    <p:sldId id="282" r:id="rId22"/>
    <p:sldId id="283" r:id="rId23"/>
    <p:sldId id="286" r:id="rId24"/>
    <p:sldId id="291" r:id="rId25"/>
    <p:sldId id="293" r:id="rId26"/>
    <p:sldId id="292" r:id="rId27"/>
    <p:sldId id="294" r:id="rId28"/>
    <p:sldId id="287" r:id="rId29"/>
    <p:sldId id="285" r:id="rId30"/>
    <p:sldId id="288" r:id="rId31"/>
    <p:sldId id="290" r:id="rId32"/>
    <p:sldId id="295" r:id="rId33"/>
    <p:sldId id="278" r:id="rId34"/>
    <p:sldId id="27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FFFF"/>
    <a:srgbClr val="B5D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F1824-2C80-4283-A092-6EA7BC01A9E3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5FF8E25-4031-4CA5-9EF7-2450E3C34DA4}">
      <dgm:prSet phldrT="[Texte]"/>
      <dgm:spPr/>
      <dgm:t>
        <a:bodyPr/>
        <a:lstStyle/>
        <a:p>
          <a:r>
            <a:rPr lang="fr-FR" dirty="0" smtClean="0"/>
            <a:t>PPE</a:t>
          </a:r>
          <a:endParaRPr lang="fr-FR" dirty="0"/>
        </a:p>
      </dgm:t>
    </dgm:pt>
    <dgm:pt modelId="{38C69AE9-E357-4449-9B0A-28E9814D7A9C}" type="parTrans" cxnId="{203C1990-C8AB-467F-A70F-4BC7544EAB72}">
      <dgm:prSet/>
      <dgm:spPr/>
      <dgm:t>
        <a:bodyPr/>
        <a:lstStyle/>
        <a:p>
          <a:endParaRPr lang="fr-FR"/>
        </a:p>
      </dgm:t>
    </dgm:pt>
    <dgm:pt modelId="{2D0BDE62-B7CD-4779-8F0B-E767483BB9DA}" type="sibTrans" cxnId="{203C1990-C8AB-467F-A70F-4BC7544EAB72}">
      <dgm:prSet/>
      <dgm:spPr/>
      <dgm:t>
        <a:bodyPr/>
        <a:lstStyle/>
        <a:p>
          <a:endParaRPr lang="fr-FR"/>
        </a:p>
      </dgm:t>
    </dgm:pt>
    <dgm:pt modelId="{8B06EE28-B907-4EA2-B526-4BAF20F20870}">
      <dgm:prSet phldrT="[Texte]" custT="1"/>
      <dgm:spPr/>
      <dgm:t>
        <a:bodyPr/>
        <a:lstStyle/>
        <a:p>
          <a:r>
            <a:rPr lang="fr-FR" sz="1800" b="1" dirty="0" smtClean="0"/>
            <a:t>Compétences liées à la planification et à la conduite d’un projet</a:t>
          </a:r>
          <a:endParaRPr lang="fr-FR" sz="1800" b="1" dirty="0"/>
        </a:p>
      </dgm:t>
    </dgm:pt>
    <dgm:pt modelId="{39695DE1-F318-4AEF-8F2A-C26480F051D1}" type="parTrans" cxnId="{17A2161A-0B43-424C-A511-0DC9FE9966A2}">
      <dgm:prSet/>
      <dgm:spPr/>
      <dgm:t>
        <a:bodyPr/>
        <a:lstStyle/>
        <a:p>
          <a:endParaRPr lang="fr-FR"/>
        </a:p>
      </dgm:t>
    </dgm:pt>
    <dgm:pt modelId="{19C644D2-B2C4-418A-BFF9-1306C667A560}" type="sibTrans" cxnId="{17A2161A-0B43-424C-A511-0DC9FE9966A2}">
      <dgm:prSet/>
      <dgm:spPr/>
      <dgm:t>
        <a:bodyPr/>
        <a:lstStyle/>
        <a:p>
          <a:endParaRPr lang="fr-FR"/>
        </a:p>
      </dgm:t>
    </dgm:pt>
    <dgm:pt modelId="{18661CA1-5E05-428D-B3C1-43FB55A204E9}">
      <dgm:prSet phldrT="[Texte]" custT="1"/>
      <dgm:spPr/>
      <dgm:t>
        <a:bodyPr/>
        <a:lstStyle/>
        <a:p>
          <a:r>
            <a:rPr lang="fr-FR" sz="1800" b="1" dirty="0" smtClean="0"/>
            <a:t>Mettre en œuvres les compétences professionnelles acquises</a:t>
          </a:r>
          <a:endParaRPr lang="fr-FR" sz="1800" b="1" dirty="0"/>
        </a:p>
      </dgm:t>
    </dgm:pt>
    <dgm:pt modelId="{136EC484-9F49-44BB-B954-FD16718A9E45}" type="parTrans" cxnId="{CE03134F-26F9-43D1-8C1F-FEDEE915D4CE}">
      <dgm:prSet/>
      <dgm:spPr/>
      <dgm:t>
        <a:bodyPr/>
        <a:lstStyle/>
        <a:p>
          <a:endParaRPr lang="fr-FR"/>
        </a:p>
      </dgm:t>
    </dgm:pt>
    <dgm:pt modelId="{99650A50-795F-4A5B-B597-B46337FF7ABF}" type="sibTrans" cxnId="{CE03134F-26F9-43D1-8C1F-FEDEE915D4CE}">
      <dgm:prSet/>
      <dgm:spPr/>
      <dgm:t>
        <a:bodyPr/>
        <a:lstStyle/>
        <a:p>
          <a:endParaRPr lang="fr-FR"/>
        </a:p>
      </dgm:t>
    </dgm:pt>
    <dgm:pt modelId="{D7444B54-2630-4327-B26B-B44B67CCE4D5}">
      <dgm:prSet phldrT="[Texte]" custT="1"/>
      <dgm:spPr/>
      <dgm:t>
        <a:bodyPr/>
        <a:lstStyle/>
        <a:p>
          <a:r>
            <a:rPr lang="fr-FR" sz="1800" b="1" dirty="0" smtClean="0"/>
            <a:t>Acquisition des compétences de la professionnalité</a:t>
          </a:r>
          <a:endParaRPr lang="fr-FR" sz="1800" b="1" dirty="0"/>
        </a:p>
      </dgm:t>
    </dgm:pt>
    <dgm:pt modelId="{E21FC83D-EC3E-42E0-8283-99F0937F8650}" type="parTrans" cxnId="{4E67250B-1308-4545-B9EF-3E0E7DBA05CB}">
      <dgm:prSet/>
      <dgm:spPr/>
      <dgm:t>
        <a:bodyPr/>
        <a:lstStyle/>
        <a:p>
          <a:endParaRPr lang="fr-FR"/>
        </a:p>
      </dgm:t>
    </dgm:pt>
    <dgm:pt modelId="{2C819C98-D262-4E57-8204-9037E5ECA0EC}" type="sibTrans" cxnId="{4E67250B-1308-4545-B9EF-3E0E7DBA05CB}">
      <dgm:prSet/>
      <dgm:spPr/>
      <dgm:t>
        <a:bodyPr/>
        <a:lstStyle/>
        <a:p>
          <a:endParaRPr lang="fr-FR"/>
        </a:p>
      </dgm:t>
    </dgm:pt>
    <dgm:pt modelId="{A6CABD00-3227-4448-9834-D6E66AAE1E26}">
      <dgm:prSet phldrT="[Texte]" custT="1"/>
      <dgm:spPr/>
      <dgm:t>
        <a:bodyPr/>
        <a:lstStyle/>
        <a:p>
          <a:r>
            <a:rPr lang="fr-FR" sz="1800" b="1" i="0" dirty="0" smtClean="0"/>
            <a:t>Se familiariser au travail en mode projet</a:t>
          </a:r>
          <a:endParaRPr lang="fr-FR" sz="1800" b="1" i="0" dirty="0"/>
        </a:p>
      </dgm:t>
    </dgm:pt>
    <dgm:pt modelId="{011CEDF7-0435-49CB-9529-16A6CFC3CDB1}" type="parTrans" cxnId="{769FE1CA-3AF7-4C4B-83F5-1E506297472B}">
      <dgm:prSet/>
      <dgm:spPr/>
      <dgm:t>
        <a:bodyPr/>
        <a:lstStyle/>
        <a:p>
          <a:endParaRPr lang="fr-FR"/>
        </a:p>
      </dgm:t>
    </dgm:pt>
    <dgm:pt modelId="{656A2C77-B4BA-4560-9383-7A558AE14686}" type="sibTrans" cxnId="{769FE1CA-3AF7-4C4B-83F5-1E506297472B}">
      <dgm:prSet/>
      <dgm:spPr/>
      <dgm:t>
        <a:bodyPr/>
        <a:lstStyle/>
        <a:p>
          <a:endParaRPr lang="fr-FR"/>
        </a:p>
      </dgm:t>
    </dgm:pt>
    <dgm:pt modelId="{0A4D2668-D706-4D11-A6BC-9F37C90D3B84}" type="pres">
      <dgm:prSet presAssocID="{0FAF1824-2C80-4283-A092-6EA7BC01A9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B41F6A-E4DA-4BB9-8B7D-6238DC73C0A7}" type="pres">
      <dgm:prSet presAssocID="{E5FF8E25-4031-4CA5-9EF7-2450E3C34DA4}" presName="centerShape" presStyleLbl="node0" presStyleIdx="0" presStyleCnt="1" custScaleX="70267" custScaleY="65521"/>
      <dgm:spPr/>
      <dgm:t>
        <a:bodyPr/>
        <a:lstStyle/>
        <a:p>
          <a:endParaRPr lang="fr-FR"/>
        </a:p>
      </dgm:t>
    </dgm:pt>
    <dgm:pt modelId="{A457F077-C28D-4863-B083-D0B8FFF58CA3}" type="pres">
      <dgm:prSet presAssocID="{8B06EE28-B907-4EA2-B526-4BAF20F20870}" presName="node" presStyleLbl="node1" presStyleIdx="0" presStyleCnt="4" custScaleX="182436" custScaleY="1665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FCD538-1785-4BF4-B909-1969C8C7C7DC}" type="pres">
      <dgm:prSet presAssocID="{8B06EE28-B907-4EA2-B526-4BAF20F20870}" presName="dummy" presStyleCnt="0"/>
      <dgm:spPr/>
    </dgm:pt>
    <dgm:pt modelId="{2331FDCA-EF85-427C-BAEF-D762DC45E8C1}" type="pres">
      <dgm:prSet presAssocID="{19C644D2-B2C4-418A-BFF9-1306C667A560}" presName="sibTrans" presStyleLbl="sibTrans2D1" presStyleIdx="0" presStyleCnt="4"/>
      <dgm:spPr/>
      <dgm:t>
        <a:bodyPr/>
        <a:lstStyle/>
        <a:p>
          <a:endParaRPr lang="fr-FR"/>
        </a:p>
      </dgm:t>
    </dgm:pt>
    <dgm:pt modelId="{06AA2187-193C-40E4-A793-56B73EF38AA5}" type="pres">
      <dgm:prSet presAssocID="{18661CA1-5E05-428D-B3C1-43FB55A204E9}" presName="node" presStyleLbl="node1" presStyleIdx="1" presStyleCnt="4" custScaleX="193160" custScaleY="1666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73F47-3999-4D75-BAA6-88BBA4B8907A}" type="pres">
      <dgm:prSet presAssocID="{18661CA1-5E05-428D-B3C1-43FB55A204E9}" presName="dummy" presStyleCnt="0"/>
      <dgm:spPr/>
    </dgm:pt>
    <dgm:pt modelId="{452A64EE-47B6-465B-ABAB-605575F84219}" type="pres">
      <dgm:prSet presAssocID="{99650A50-795F-4A5B-B597-B46337FF7ABF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06989CF-2321-457B-9D30-E6864B51D146}" type="pres">
      <dgm:prSet presAssocID="{D7444B54-2630-4327-B26B-B44B67CCE4D5}" presName="node" presStyleLbl="node1" presStyleIdx="2" presStyleCnt="4" custScaleX="189365" custScaleY="166601" custRadScaleRad="94892" custRadScaleInc="-3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5FACBA-6C40-415F-9FBB-9582C5AD59B0}" type="pres">
      <dgm:prSet presAssocID="{D7444B54-2630-4327-B26B-B44B67CCE4D5}" presName="dummy" presStyleCnt="0"/>
      <dgm:spPr/>
    </dgm:pt>
    <dgm:pt modelId="{23E59E4B-0714-4021-B67C-8EC10634C44A}" type="pres">
      <dgm:prSet presAssocID="{2C819C98-D262-4E57-8204-9037E5ECA0E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AE21D793-C5CF-492E-AFDF-654CC62B2AE0}" type="pres">
      <dgm:prSet presAssocID="{A6CABD00-3227-4448-9834-D6E66AAE1E26}" presName="node" presStyleLbl="node1" presStyleIdx="3" presStyleCnt="4" custScaleX="182429" custScaleY="166601" custRadScaleRad="97197" custRadScaleInc="-54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51DF39-6741-4769-998E-EEEAD22D44F5}" type="pres">
      <dgm:prSet presAssocID="{A6CABD00-3227-4448-9834-D6E66AAE1E26}" presName="dummy" presStyleCnt="0"/>
      <dgm:spPr/>
    </dgm:pt>
    <dgm:pt modelId="{890C9A75-3E23-41A5-BAE4-CC7F267CBFBF}" type="pres">
      <dgm:prSet presAssocID="{656A2C77-B4BA-4560-9383-7A558AE14686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769FE1CA-3AF7-4C4B-83F5-1E506297472B}" srcId="{E5FF8E25-4031-4CA5-9EF7-2450E3C34DA4}" destId="{A6CABD00-3227-4448-9834-D6E66AAE1E26}" srcOrd="3" destOrd="0" parTransId="{011CEDF7-0435-49CB-9529-16A6CFC3CDB1}" sibTransId="{656A2C77-B4BA-4560-9383-7A558AE14686}"/>
    <dgm:cxn modelId="{D1E3E6C5-349E-41C6-924D-4BC3929616AD}" type="presOf" srcId="{0FAF1824-2C80-4283-A092-6EA7BC01A9E3}" destId="{0A4D2668-D706-4D11-A6BC-9F37C90D3B84}" srcOrd="0" destOrd="0" presId="urn:microsoft.com/office/officeart/2005/8/layout/radial6"/>
    <dgm:cxn modelId="{E4BF93CB-1682-4B8E-8F08-92B28CF0083F}" type="presOf" srcId="{E5FF8E25-4031-4CA5-9EF7-2450E3C34DA4}" destId="{E8B41F6A-E4DA-4BB9-8B7D-6238DC73C0A7}" srcOrd="0" destOrd="0" presId="urn:microsoft.com/office/officeart/2005/8/layout/radial6"/>
    <dgm:cxn modelId="{A48DBFF1-2D9D-4078-BE46-7E4B6C1D3A40}" type="presOf" srcId="{18661CA1-5E05-428D-B3C1-43FB55A204E9}" destId="{06AA2187-193C-40E4-A793-56B73EF38AA5}" srcOrd="0" destOrd="0" presId="urn:microsoft.com/office/officeart/2005/8/layout/radial6"/>
    <dgm:cxn modelId="{17A2161A-0B43-424C-A511-0DC9FE9966A2}" srcId="{E5FF8E25-4031-4CA5-9EF7-2450E3C34DA4}" destId="{8B06EE28-B907-4EA2-B526-4BAF20F20870}" srcOrd="0" destOrd="0" parTransId="{39695DE1-F318-4AEF-8F2A-C26480F051D1}" sibTransId="{19C644D2-B2C4-418A-BFF9-1306C667A560}"/>
    <dgm:cxn modelId="{74585F8A-4F3B-43A0-9BCA-8DD131727ACC}" type="presOf" srcId="{19C644D2-B2C4-418A-BFF9-1306C667A560}" destId="{2331FDCA-EF85-427C-BAEF-D762DC45E8C1}" srcOrd="0" destOrd="0" presId="urn:microsoft.com/office/officeart/2005/8/layout/radial6"/>
    <dgm:cxn modelId="{4E67250B-1308-4545-B9EF-3E0E7DBA05CB}" srcId="{E5FF8E25-4031-4CA5-9EF7-2450E3C34DA4}" destId="{D7444B54-2630-4327-B26B-B44B67CCE4D5}" srcOrd="2" destOrd="0" parTransId="{E21FC83D-EC3E-42E0-8283-99F0937F8650}" sibTransId="{2C819C98-D262-4E57-8204-9037E5ECA0EC}"/>
    <dgm:cxn modelId="{B9D2F959-B9C5-4CA2-9B48-2B7BEA60E59D}" type="presOf" srcId="{8B06EE28-B907-4EA2-B526-4BAF20F20870}" destId="{A457F077-C28D-4863-B083-D0B8FFF58CA3}" srcOrd="0" destOrd="0" presId="urn:microsoft.com/office/officeart/2005/8/layout/radial6"/>
    <dgm:cxn modelId="{412E23DA-959E-4B71-B507-F9120FDEC9B7}" type="presOf" srcId="{656A2C77-B4BA-4560-9383-7A558AE14686}" destId="{890C9A75-3E23-41A5-BAE4-CC7F267CBFBF}" srcOrd="0" destOrd="0" presId="urn:microsoft.com/office/officeart/2005/8/layout/radial6"/>
    <dgm:cxn modelId="{E8EA2BDB-20B5-4F59-8A4F-3480975F1145}" type="presOf" srcId="{D7444B54-2630-4327-B26B-B44B67CCE4D5}" destId="{606989CF-2321-457B-9D30-E6864B51D146}" srcOrd="0" destOrd="0" presId="urn:microsoft.com/office/officeart/2005/8/layout/radial6"/>
    <dgm:cxn modelId="{3D049C82-014A-4EAB-93C4-C4564DBB847E}" type="presOf" srcId="{A6CABD00-3227-4448-9834-D6E66AAE1E26}" destId="{AE21D793-C5CF-492E-AFDF-654CC62B2AE0}" srcOrd="0" destOrd="0" presId="urn:microsoft.com/office/officeart/2005/8/layout/radial6"/>
    <dgm:cxn modelId="{203C1990-C8AB-467F-A70F-4BC7544EAB72}" srcId="{0FAF1824-2C80-4283-A092-6EA7BC01A9E3}" destId="{E5FF8E25-4031-4CA5-9EF7-2450E3C34DA4}" srcOrd="0" destOrd="0" parTransId="{38C69AE9-E357-4449-9B0A-28E9814D7A9C}" sibTransId="{2D0BDE62-B7CD-4779-8F0B-E767483BB9DA}"/>
    <dgm:cxn modelId="{2349BC3A-3E00-4211-868A-47E200BFFC3D}" type="presOf" srcId="{99650A50-795F-4A5B-B597-B46337FF7ABF}" destId="{452A64EE-47B6-465B-ABAB-605575F84219}" srcOrd="0" destOrd="0" presId="urn:microsoft.com/office/officeart/2005/8/layout/radial6"/>
    <dgm:cxn modelId="{CE03134F-26F9-43D1-8C1F-FEDEE915D4CE}" srcId="{E5FF8E25-4031-4CA5-9EF7-2450E3C34DA4}" destId="{18661CA1-5E05-428D-B3C1-43FB55A204E9}" srcOrd="1" destOrd="0" parTransId="{136EC484-9F49-44BB-B954-FD16718A9E45}" sibTransId="{99650A50-795F-4A5B-B597-B46337FF7ABF}"/>
    <dgm:cxn modelId="{EDDEB1F1-B5CE-49A2-96F2-B56068CA9613}" type="presOf" srcId="{2C819C98-D262-4E57-8204-9037E5ECA0EC}" destId="{23E59E4B-0714-4021-B67C-8EC10634C44A}" srcOrd="0" destOrd="0" presId="urn:microsoft.com/office/officeart/2005/8/layout/radial6"/>
    <dgm:cxn modelId="{69F0272C-9A4D-4E92-B6A1-D240F41F1144}" type="presParOf" srcId="{0A4D2668-D706-4D11-A6BC-9F37C90D3B84}" destId="{E8B41F6A-E4DA-4BB9-8B7D-6238DC73C0A7}" srcOrd="0" destOrd="0" presId="urn:microsoft.com/office/officeart/2005/8/layout/radial6"/>
    <dgm:cxn modelId="{F8669E4D-8ECB-4B15-B228-120FDBDAB808}" type="presParOf" srcId="{0A4D2668-D706-4D11-A6BC-9F37C90D3B84}" destId="{A457F077-C28D-4863-B083-D0B8FFF58CA3}" srcOrd="1" destOrd="0" presId="urn:microsoft.com/office/officeart/2005/8/layout/radial6"/>
    <dgm:cxn modelId="{84A3D055-B114-474A-918A-7AE36D23ACC1}" type="presParOf" srcId="{0A4D2668-D706-4D11-A6BC-9F37C90D3B84}" destId="{81FCD538-1785-4BF4-B909-1969C8C7C7DC}" srcOrd="2" destOrd="0" presId="urn:microsoft.com/office/officeart/2005/8/layout/radial6"/>
    <dgm:cxn modelId="{7536919A-5BA9-447F-A4FE-287A850EECC8}" type="presParOf" srcId="{0A4D2668-D706-4D11-A6BC-9F37C90D3B84}" destId="{2331FDCA-EF85-427C-BAEF-D762DC45E8C1}" srcOrd="3" destOrd="0" presId="urn:microsoft.com/office/officeart/2005/8/layout/radial6"/>
    <dgm:cxn modelId="{FD2D8A20-85DF-4AE1-9369-85036DB9520D}" type="presParOf" srcId="{0A4D2668-D706-4D11-A6BC-9F37C90D3B84}" destId="{06AA2187-193C-40E4-A793-56B73EF38AA5}" srcOrd="4" destOrd="0" presId="urn:microsoft.com/office/officeart/2005/8/layout/radial6"/>
    <dgm:cxn modelId="{4B1909A2-2C34-4F31-BD84-289345858E65}" type="presParOf" srcId="{0A4D2668-D706-4D11-A6BC-9F37C90D3B84}" destId="{06073F47-3999-4D75-BAA6-88BBA4B8907A}" srcOrd="5" destOrd="0" presId="urn:microsoft.com/office/officeart/2005/8/layout/radial6"/>
    <dgm:cxn modelId="{2FCF9410-8E33-491D-A3E5-E58CDD51A8D5}" type="presParOf" srcId="{0A4D2668-D706-4D11-A6BC-9F37C90D3B84}" destId="{452A64EE-47B6-465B-ABAB-605575F84219}" srcOrd="6" destOrd="0" presId="urn:microsoft.com/office/officeart/2005/8/layout/radial6"/>
    <dgm:cxn modelId="{46270076-359E-4A49-9EA6-2B1D375357D2}" type="presParOf" srcId="{0A4D2668-D706-4D11-A6BC-9F37C90D3B84}" destId="{606989CF-2321-457B-9D30-E6864B51D146}" srcOrd="7" destOrd="0" presId="urn:microsoft.com/office/officeart/2005/8/layout/radial6"/>
    <dgm:cxn modelId="{59AC9E8D-7F3A-4EA5-BDE8-D0CE65A5BD9C}" type="presParOf" srcId="{0A4D2668-D706-4D11-A6BC-9F37C90D3B84}" destId="{815FACBA-6C40-415F-9FBB-9582C5AD59B0}" srcOrd="8" destOrd="0" presId="urn:microsoft.com/office/officeart/2005/8/layout/radial6"/>
    <dgm:cxn modelId="{EF44D630-DC06-4DEC-9ABA-62CBCBB3C5E5}" type="presParOf" srcId="{0A4D2668-D706-4D11-A6BC-9F37C90D3B84}" destId="{23E59E4B-0714-4021-B67C-8EC10634C44A}" srcOrd="9" destOrd="0" presId="urn:microsoft.com/office/officeart/2005/8/layout/radial6"/>
    <dgm:cxn modelId="{F8214D2D-CD98-4E21-945D-E83D1CD673E4}" type="presParOf" srcId="{0A4D2668-D706-4D11-A6BC-9F37C90D3B84}" destId="{AE21D793-C5CF-492E-AFDF-654CC62B2AE0}" srcOrd="10" destOrd="0" presId="urn:microsoft.com/office/officeart/2005/8/layout/radial6"/>
    <dgm:cxn modelId="{5485352F-28D2-4063-9661-7B0329E3A66F}" type="presParOf" srcId="{0A4D2668-D706-4D11-A6BC-9F37C90D3B84}" destId="{5B51DF39-6741-4769-998E-EEEAD22D44F5}" srcOrd="11" destOrd="0" presId="urn:microsoft.com/office/officeart/2005/8/layout/radial6"/>
    <dgm:cxn modelId="{64EA802C-4F10-414F-931E-0F5E91FE35B3}" type="presParOf" srcId="{0A4D2668-D706-4D11-A6BC-9F37C90D3B84}" destId="{890C9A75-3E23-41A5-BAE4-CC7F267CBF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F1824-2C80-4283-A092-6EA7BC01A9E3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5FF8E25-4031-4CA5-9EF7-2450E3C34DA4}">
      <dgm:prSet phldrT="[Texte]"/>
      <dgm:spPr/>
      <dgm:t>
        <a:bodyPr/>
        <a:lstStyle/>
        <a:p>
          <a:r>
            <a:rPr lang="fr-FR" dirty="0" smtClean="0"/>
            <a:t>STAGE</a:t>
          </a:r>
          <a:endParaRPr lang="fr-FR" dirty="0"/>
        </a:p>
      </dgm:t>
    </dgm:pt>
    <dgm:pt modelId="{38C69AE9-E357-4449-9B0A-28E9814D7A9C}" type="parTrans" cxnId="{203C1990-C8AB-467F-A70F-4BC7544EAB72}">
      <dgm:prSet/>
      <dgm:spPr/>
      <dgm:t>
        <a:bodyPr/>
        <a:lstStyle/>
        <a:p>
          <a:endParaRPr lang="fr-FR"/>
        </a:p>
      </dgm:t>
    </dgm:pt>
    <dgm:pt modelId="{2D0BDE62-B7CD-4779-8F0B-E767483BB9DA}" type="sibTrans" cxnId="{203C1990-C8AB-467F-A70F-4BC7544EAB72}">
      <dgm:prSet/>
      <dgm:spPr/>
      <dgm:t>
        <a:bodyPr/>
        <a:lstStyle/>
        <a:p>
          <a:endParaRPr lang="fr-FR"/>
        </a:p>
      </dgm:t>
    </dgm:pt>
    <dgm:pt modelId="{8B06EE28-B907-4EA2-B526-4BAF20F20870}">
      <dgm:prSet phldrT="[Texte]" custT="1"/>
      <dgm:spPr/>
      <dgm:t>
        <a:bodyPr/>
        <a:lstStyle/>
        <a:p>
          <a:r>
            <a:rPr lang="fr-FR" sz="1800" b="1" dirty="0" smtClean="0"/>
            <a:t>Me situer dans un environnement organisationnel réel</a:t>
          </a:r>
          <a:endParaRPr lang="fr-FR" sz="1800" b="1" dirty="0"/>
        </a:p>
      </dgm:t>
    </dgm:pt>
    <dgm:pt modelId="{39695DE1-F318-4AEF-8F2A-C26480F051D1}" type="parTrans" cxnId="{17A2161A-0B43-424C-A511-0DC9FE9966A2}">
      <dgm:prSet/>
      <dgm:spPr/>
      <dgm:t>
        <a:bodyPr/>
        <a:lstStyle/>
        <a:p>
          <a:endParaRPr lang="fr-FR"/>
        </a:p>
      </dgm:t>
    </dgm:pt>
    <dgm:pt modelId="{19C644D2-B2C4-418A-BFF9-1306C667A560}" type="sibTrans" cxnId="{17A2161A-0B43-424C-A511-0DC9FE9966A2}">
      <dgm:prSet/>
      <dgm:spPr/>
      <dgm:t>
        <a:bodyPr/>
        <a:lstStyle/>
        <a:p>
          <a:endParaRPr lang="fr-FR"/>
        </a:p>
      </dgm:t>
    </dgm:pt>
    <dgm:pt modelId="{18661CA1-5E05-428D-B3C1-43FB55A204E9}">
      <dgm:prSet phldrT="[Texte]" custT="1"/>
      <dgm:spPr/>
      <dgm:t>
        <a:bodyPr/>
        <a:lstStyle/>
        <a:p>
          <a:r>
            <a:rPr lang="fr-FR" sz="1800" b="1" dirty="0" smtClean="0"/>
            <a:t>Exploitation de normes ISO</a:t>
          </a:r>
          <a:endParaRPr lang="fr-FR" sz="1800" b="1" dirty="0"/>
        </a:p>
      </dgm:t>
    </dgm:pt>
    <dgm:pt modelId="{136EC484-9F49-44BB-B954-FD16718A9E45}" type="parTrans" cxnId="{CE03134F-26F9-43D1-8C1F-FEDEE915D4CE}">
      <dgm:prSet/>
      <dgm:spPr/>
      <dgm:t>
        <a:bodyPr/>
        <a:lstStyle/>
        <a:p>
          <a:endParaRPr lang="fr-FR"/>
        </a:p>
      </dgm:t>
    </dgm:pt>
    <dgm:pt modelId="{99650A50-795F-4A5B-B597-B46337FF7ABF}" type="sibTrans" cxnId="{CE03134F-26F9-43D1-8C1F-FEDEE915D4CE}">
      <dgm:prSet/>
      <dgm:spPr/>
      <dgm:t>
        <a:bodyPr/>
        <a:lstStyle/>
        <a:p>
          <a:endParaRPr lang="fr-FR"/>
        </a:p>
      </dgm:t>
    </dgm:pt>
    <dgm:pt modelId="{D7444B54-2630-4327-B26B-B44B67CCE4D5}">
      <dgm:prSet phldrT="[Texte]" custT="1"/>
      <dgm:spPr/>
      <dgm:t>
        <a:bodyPr/>
        <a:lstStyle/>
        <a:p>
          <a:r>
            <a:rPr lang="fr-FR" sz="1800" b="1" dirty="0" smtClean="0"/>
            <a:t>Prendre</a:t>
          </a:r>
          <a:r>
            <a:rPr lang="fr-FR" sz="1800" b="1" baseline="0" dirty="0" smtClean="0"/>
            <a:t> en compte les contraintes dans les activités réalisées</a:t>
          </a:r>
          <a:endParaRPr lang="fr-FR" sz="1800" b="1" dirty="0"/>
        </a:p>
      </dgm:t>
    </dgm:pt>
    <dgm:pt modelId="{E21FC83D-EC3E-42E0-8283-99F0937F8650}" type="parTrans" cxnId="{4E67250B-1308-4545-B9EF-3E0E7DBA05CB}">
      <dgm:prSet/>
      <dgm:spPr/>
      <dgm:t>
        <a:bodyPr/>
        <a:lstStyle/>
        <a:p>
          <a:endParaRPr lang="fr-FR"/>
        </a:p>
      </dgm:t>
    </dgm:pt>
    <dgm:pt modelId="{2C819C98-D262-4E57-8204-9037E5ECA0EC}" type="sibTrans" cxnId="{4E67250B-1308-4545-B9EF-3E0E7DBA05CB}">
      <dgm:prSet/>
      <dgm:spPr/>
      <dgm:t>
        <a:bodyPr/>
        <a:lstStyle/>
        <a:p>
          <a:endParaRPr lang="fr-FR"/>
        </a:p>
      </dgm:t>
    </dgm:pt>
    <dgm:pt modelId="{A6CABD00-3227-4448-9834-D6E66AAE1E26}">
      <dgm:prSet phldrT="[Texte]" custT="1"/>
      <dgm:spPr/>
      <dgm:t>
        <a:bodyPr/>
        <a:lstStyle/>
        <a:p>
          <a:r>
            <a:rPr lang="fr-FR" sz="1800" b="1" i="0" dirty="0" smtClean="0"/>
            <a:t>Développer  des attitudes et des comportements professionnels adaptés</a:t>
          </a:r>
          <a:endParaRPr lang="fr-FR" sz="1800" b="1" i="0" dirty="0"/>
        </a:p>
      </dgm:t>
    </dgm:pt>
    <dgm:pt modelId="{011CEDF7-0435-49CB-9529-16A6CFC3CDB1}" type="parTrans" cxnId="{769FE1CA-3AF7-4C4B-83F5-1E506297472B}">
      <dgm:prSet/>
      <dgm:spPr/>
      <dgm:t>
        <a:bodyPr/>
        <a:lstStyle/>
        <a:p>
          <a:endParaRPr lang="fr-FR"/>
        </a:p>
      </dgm:t>
    </dgm:pt>
    <dgm:pt modelId="{656A2C77-B4BA-4560-9383-7A558AE14686}" type="sibTrans" cxnId="{769FE1CA-3AF7-4C4B-83F5-1E506297472B}">
      <dgm:prSet/>
      <dgm:spPr/>
      <dgm:t>
        <a:bodyPr/>
        <a:lstStyle/>
        <a:p>
          <a:endParaRPr lang="fr-FR"/>
        </a:p>
      </dgm:t>
    </dgm:pt>
    <dgm:pt modelId="{0A4D2668-D706-4D11-A6BC-9F37C90D3B84}" type="pres">
      <dgm:prSet presAssocID="{0FAF1824-2C80-4283-A092-6EA7BC01A9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B41F6A-E4DA-4BB9-8B7D-6238DC73C0A7}" type="pres">
      <dgm:prSet presAssocID="{E5FF8E25-4031-4CA5-9EF7-2450E3C34DA4}" presName="centerShape" presStyleLbl="node0" presStyleIdx="0" presStyleCnt="1" custScaleX="63323" custScaleY="65521"/>
      <dgm:spPr/>
      <dgm:t>
        <a:bodyPr/>
        <a:lstStyle/>
        <a:p>
          <a:endParaRPr lang="fr-FR"/>
        </a:p>
      </dgm:t>
    </dgm:pt>
    <dgm:pt modelId="{A457F077-C28D-4863-B083-D0B8FFF58CA3}" type="pres">
      <dgm:prSet presAssocID="{8B06EE28-B907-4EA2-B526-4BAF20F20870}" presName="node" presStyleLbl="node1" presStyleIdx="0" presStyleCnt="4" custScaleX="189472" custScaleY="1665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FCD538-1785-4BF4-B909-1969C8C7C7DC}" type="pres">
      <dgm:prSet presAssocID="{8B06EE28-B907-4EA2-B526-4BAF20F20870}" presName="dummy" presStyleCnt="0"/>
      <dgm:spPr/>
    </dgm:pt>
    <dgm:pt modelId="{2331FDCA-EF85-427C-BAEF-D762DC45E8C1}" type="pres">
      <dgm:prSet presAssocID="{19C644D2-B2C4-418A-BFF9-1306C667A560}" presName="sibTrans" presStyleLbl="sibTrans2D1" presStyleIdx="0" presStyleCnt="4"/>
      <dgm:spPr/>
      <dgm:t>
        <a:bodyPr/>
        <a:lstStyle/>
        <a:p>
          <a:endParaRPr lang="fr-FR"/>
        </a:p>
      </dgm:t>
    </dgm:pt>
    <dgm:pt modelId="{06AA2187-193C-40E4-A793-56B73EF38AA5}" type="pres">
      <dgm:prSet presAssocID="{18661CA1-5E05-428D-B3C1-43FB55A204E9}" presName="node" presStyleLbl="node1" presStyleIdx="1" presStyleCnt="4" custScaleX="193160" custScaleY="166601" custRadScaleRad="1022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73F47-3999-4D75-BAA6-88BBA4B8907A}" type="pres">
      <dgm:prSet presAssocID="{18661CA1-5E05-428D-B3C1-43FB55A204E9}" presName="dummy" presStyleCnt="0"/>
      <dgm:spPr/>
    </dgm:pt>
    <dgm:pt modelId="{452A64EE-47B6-465B-ABAB-605575F84219}" type="pres">
      <dgm:prSet presAssocID="{99650A50-795F-4A5B-B597-B46337FF7ABF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06989CF-2321-457B-9D30-E6864B51D146}" type="pres">
      <dgm:prSet presAssocID="{D7444B54-2630-4327-B26B-B44B67CCE4D5}" presName="node" presStyleLbl="node1" presStyleIdx="2" presStyleCnt="4" custScaleX="189365" custScaleY="166601" custRadScaleRad="94892" custRadScaleInc="-3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5FACBA-6C40-415F-9FBB-9582C5AD59B0}" type="pres">
      <dgm:prSet presAssocID="{D7444B54-2630-4327-B26B-B44B67CCE4D5}" presName="dummy" presStyleCnt="0"/>
      <dgm:spPr/>
    </dgm:pt>
    <dgm:pt modelId="{23E59E4B-0714-4021-B67C-8EC10634C44A}" type="pres">
      <dgm:prSet presAssocID="{2C819C98-D262-4E57-8204-9037E5ECA0E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AE21D793-C5CF-492E-AFDF-654CC62B2AE0}" type="pres">
      <dgm:prSet presAssocID="{A6CABD00-3227-4448-9834-D6E66AAE1E26}" presName="node" presStyleLbl="node1" presStyleIdx="3" presStyleCnt="4" custScaleX="193704" custScaleY="166601" custRadScaleRad="97197" custRadScaleInc="-54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51DF39-6741-4769-998E-EEEAD22D44F5}" type="pres">
      <dgm:prSet presAssocID="{A6CABD00-3227-4448-9834-D6E66AAE1E26}" presName="dummy" presStyleCnt="0"/>
      <dgm:spPr/>
    </dgm:pt>
    <dgm:pt modelId="{890C9A75-3E23-41A5-BAE4-CC7F267CBFBF}" type="pres">
      <dgm:prSet presAssocID="{656A2C77-B4BA-4560-9383-7A558AE14686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96392261-EB0C-4C2E-B862-48B71E800950}" type="presOf" srcId="{2C819C98-D262-4E57-8204-9037E5ECA0EC}" destId="{23E59E4B-0714-4021-B67C-8EC10634C44A}" srcOrd="0" destOrd="0" presId="urn:microsoft.com/office/officeart/2005/8/layout/radial6"/>
    <dgm:cxn modelId="{769FE1CA-3AF7-4C4B-83F5-1E506297472B}" srcId="{E5FF8E25-4031-4CA5-9EF7-2450E3C34DA4}" destId="{A6CABD00-3227-4448-9834-D6E66AAE1E26}" srcOrd="3" destOrd="0" parTransId="{011CEDF7-0435-49CB-9529-16A6CFC3CDB1}" sibTransId="{656A2C77-B4BA-4560-9383-7A558AE14686}"/>
    <dgm:cxn modelId="{EB29A1EF-2682-43B6-8C19-6A43C6E28216}" type="presOf" srcId="{656A2C77-B4BA-4560-9383-7A558AE14686}" destId="{890C9A75-3E23-41A5-BAE4-CC7F267CBFBF}" srcOrd="0" destOrd="0" presId="urn:microsoft.com/office/officeart/2005/8/layout/radial6"/>
    <dgm:cxn modelId="{9B11304F-4D4F-4A5A-8DC1-F66B3075F73A}" type="presOf" srcId="{0FAF1824-2C80-4283-A092-6EA7BC01A9E3}" destId="{0A4D2668-D706-4D11-A6BC-9F37C90D3B84}" srcOrd="0" destOrd="0" presId="urn:microsoft.com/office/officeart/2005/8/layout/radial6"/>
    <dgm:cxn modelId="{17A2161A-0B43-424C-A511-0DC9FE9966A2}" srcId="{E5FF8E25-4031-4CA5-9EF7-2450E3C34DA4}" destId="{8B06EE28-B907-4EA2-B526-4BAF20F20870}" srcOrd="0" destOrd="0" parTransId="{39695DE1-F318-4AEF-8F2A-C26480F051D1}" sibTransId="{19C644D2-B2C4-418A-BFF9-1306C667A560}"/>
    <dgm:cxn modelId="{E73E961A-5E4B-4CA1-AE69-884C03799AED}" type="presOf" srcId="{A6CABD00-3227-4448-9834-D6E66AAE1E26}" destId="{AE21D793-C5CF-492E-AFDF-654CC62B2AE0}" srcOrd="0" destOrd="0" presId="urn:microsoft.com/office/officeart/2005/8/layout/radial6"/>
    <dgm:cxn modelId="{28E198D9-771F-4190-A354-D0AB054AE254}" type="presOf" srcId="{18661CA1-5E05-428D-B3C1-43FB55A204E9}" destId="{06AA2187-193C-40E4-A793-56B73EF38AA5}" srcOrd="0" destOrd="0" presId="urn:microsoft.com/office/officeart/2005/8/layout/radial6"/>
    <dgm:cxn modelId="{75416F95-3C25-46BB-B9F6-AEA3B7225970}" type="presOf" srcId="{D7444B54-2630-4327-B26B-B44B67CCE4D5}" destId="{606989CF-2321-457B-9D30-E6864B51D146}" srcOrd="0" destOrd="0" presId="urn:microsoft.com/office/officeart/2005/8/layout/radial6"/>
    <dgm:cxn modelId="{4E67250B-1308-4545-B9EF-3E0E7DBA05CB}" srcId="{E5FF8E25-4031-4CA5-9EF7-2450E3C34DA4}" destId="{D7444B54-2630-4327-B26B-B44B67CCE4D5}" srcOrd="2" destOrd="0" parTransId="{E21FC83D-EC3E-42E0-8283-99F0937F8650}" sibTransId="{2C819C98-D262-4E57-8204-9037E5ECA0EC}"/>
    <dgm:cxn modelId="{3CDDB4CB-6F5F-41A3-8CAE-628D7922D4C7}" type="presOf" srcId="{99650A50-795F-4A5B-B597-B46337FF7ABF}" destId="{452A64EE-47B6-465B-ABAB-605575F84219}" srcOrd="0" destOrd="0" presId="urn:microsoft.com/office/officeart/2005/8/layout/radial6"/>
    <dgm:cxn modelId="{852B9ED2-2554-4088-8A79-14843D69C9B8}" type="presOf" srcId="{E5FF8E25-4031-4CA5-9EF7-2450E3C34DA4}" destId="{E8B41F6A-E4DA-4BB9-8B7D-6238DC73C0A7}" srcOrd="0" destOrd="0" presId="urn:microsoft.com/office/officeart/2005/8/layout/radial6"/>
    <dgm:cxn modelId="{CFE7D5F6-6B51-4A50-A44B-4DF8E39C39AA}" type="presOf" srcId="{8B06EE28-B907-4EA2-B526-4BAF20F20870}" destId="{A457F077-C28D-4863-B083-D0B8FFF58CA3}" srcOrd="0" destOrd="0" presId="urn:microsoft.com/office/officeart/2005/8/layout/radial6"/>
    <dgm:cxn modelId="{203C1990-C8AB-467F-A70F-4BC7544EAB72}" srcId="{0FAF1824-2C80-4283-A092-6EA7BC01A9E3}" destId="{E5FF8E25-4031-4CA5-9EF7-2450E3C34DA4}" srcOrd="0" destOrd="0" parTransId="{38C69AE9-E357-4449-9B0A-28E9814D7A9C}" sibTransId="{2D0BDE62-B7CD-4779-8F0B-E767483BB9DA}"/>
    <dgm:cxn modelId="{D1B75EDA-D52F-4F7C-B944-C052E88C975A}" type="presOf" srcId="{19C644D2-B2C4-418A-BFF9-1306C667A560}" destId="{2331FDCA-EF85-427C-BAEF-D762DC45E8C1}" srcOrd="0" destOrd="0" presId="urn:microsoft.com/office/officeart/2005/8/layout/radial6"/>
    <dgm:cxn modelId="{CE03134F-26F9-43D1-8C1F-FEDEE915D4CE}" srcId="{E5FF8E25-4031-4CA5-9EF7-2450E3C34DA4}" destId="{18661CA1-5E05-428D-B3C1-43FB55A204E9}" srcOrd="1" destOrd="0" parTransId="{136EC484-9F49-44BB-B954-FD16718A9E45}" sibTransId="{99650A50-795F-4A5B-B597-B46337FF7ABF}"/>
    <dgm:cxn modelId="{83C630C0-D943-43C3-8A75-F76C2EFDC45B}" type="presParOf" srcId="{0A4D2668-D706-4D11-A6BC-9F37C90D3B84}" destId="{E8B41F6A-E4DA-4BB9-8B7D-6238DC73C0A7}" srcOrd="0" destOrd="0" presId="urn:microsoft.com/office/officeart/2005/8/layout/radial6"/>
    <dgm:cxn modelId="{21094A6D-DB87-4FDF-AB3B-8060F6AD0C81}" type="presParOf" srcId="{0A4D2668-D706-4D11-A6BC-9F37C90D3B84}" destId="{A457F077-C28D-4863-B083-D0B8FFF58CA3}" srcOrd="1" destOrd="0" presId="urn:microsoft.com/office/officeart/2005/8/layout/radial6"/>
    <dgm:cxn modelId="{E106412A-ADAB-46C7-90E4-ECCA007A61FD}" type="presParOf" srcId="{0A4D2668-D706-4D11-A6BC-9F37C90D3B84}" destId="{81FCD538-1785-4BF4-B909-1969C8C7C7DC}" srcOrd="2" destOrd="0" presId="urn:microsoft.com/office/officeart/2005/8/layout/radial6"/>
    <dgm:cxn modelId="{A1E2695A-B774-4443-8459-BB3769FF5649}" type="presParOf" srcId="{0A4D2668-D706-4D11-A6BC-9F37C90D3B84}" destId="{2331FDCA-EF85-427C-BAEF-D762DC45E8C1}" srcOrd="3" destOrd="0" presId="urn:microsoft.com/office/officeart/2005/8/layout/radial6"/>
    <dgm:cxn modelId="{472FB14C-81CA-4CD5-A2FE-7346B9E4977C}" type="presParOf" srcId="{0A4D2668-D706-4D11-A6BC-9F37C90D3B84}" destId="{06AA2187-193C-40E4-A793-56B73EF38AA5}" srcOrd="4" destOrd="0" presId="urn:microsoft.com/office/officeart/2005/8/layout/radial6"/>
    <dgm:cxn modelId="{11411A30-8AA4-493B-8302-D8D7A0ACF4D2}" type="presParOf" srcId="{0A4D2668-D706-4D11-A6BC-9F37C90D3B84}" destId="{06073F47-3999-4D75-BAA6-88BBA4B8907A}" srcOrd="5" destOrd="0" presId="urn:microsoft.com/office/officeart/2005/8/layout/radial6"/>
    <dgm:cxn modelId="{084B4AA1-98D3-40D7-B94B-59575E9E136C}" type="presParOf" srcId="{0A4D2668-D706-4D11-A6BC-9F37C90D3B84}" destId="{452A64EE-47B6-465B-ABAB-605575F84219}" srcOrd="6" destOrd="0" presId="urn:microsoft.com/office/officeart/2005/8/layout/radial6"/>
    <dgm:cxn modelId="{12BDA50F-ED17-4134-ADCB-5D784ABE25C0}" type="presParOf" srcId="{0A4D2668-D706-4D11-A6BC-9F37C90D3B84}" destId="{606989CF-2321-457B-9D30-E6864B51D146}" srcOrd="7" destOrd="0" presId="urn:microsoft.com/office/officeart/2005/8/layout/radial6"/>
    <dgm:cxn modelId="{58B1D042-63F8-4EA4-AA1F-34E526678DA4}" type="presParOf" srcId="{0A4D2668-D706-4D11-A6BC-9F37C90D3B84}" destId="{815FACBA-6C40-415F-9FBB-9582C5AD59B0}" srcOrd="8" destOrd="0" presId="urn:microsoft.com/office/officeart/2005/8/layout/radial6"/>
    <dgm:cxn modelId="{949BAA2F-C415-4B4E-AC03-73973FD95A60}" type="presParOf" srcId="{0A4D2668-D706-4D11-A6BC-9F37C90D3B84}" destId="{23E59E4B-0714-4021-B67C-8EC10634C44A}" srcOrd="9" destOrd="0" presId="urn:microsoft.com/office/officeart/2005/8/layout/radial6"/>
    <dgm:cxn modelId="{FFB356BF-AC1B-4FEA-8ED9-4B217834B035}" type="presParOf" srcId="{0A4D2668-D706-4D11-A6BC-9F37C90D3B84}" destId="{AE21D793-C5CF-492E-AFDF-654CC62B2AE0}" srcOrd="10" destOrd="0" presId="urn:microsoft.com/office/officeart/2005/8/layout/radial6"/>
    <dgm:cxn modelId="{F696727B-78D2-4E18-9048-E8F08D5CE312}" type="presParOf" srcId="{0A4D2668-D706-4D11-A6BC-9F37C90D3B84}" destId="{5B51DF39-6741-4769-998E-EEEAD22D44F5}" srcOrd="11" destOrd="0" presId="urn:microsoft.com/office/officeart/2005/8/layout/radial6"/>
    <dgm:cxn modelId="{CA61F7A4-1944-416C-9C85-CAC23BDCA708}" type="presParOf" srcId="{0A4D2668-D706-4D11-A6BC-9F37C90D3B84}" destId="{890C9A75-3E23-41A5-BAE4-CC7F267CBF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66820-C0C1-453D-B467-F6D5CE2E613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948A21-18D0-4A39-8AB3-B825C0518641}">
      <dgm:prSet phldrT="[Texte]"/>
      <dgm:spPr/>
      <dgm:t>
        <a:bodyPr/>
        <a:lstStyle/>
        <a:p>
          <a:r>
            <a:rPr lang="fr-FR" dirty="0" smtClean="0"/>
            <a:t>Pourquoi une entreprise doit-elle gérer son Patrimoine Informatique ?</a:t>
          </a:r>
          <a:endParaRPr lang="fr-FR" dirty="0"/>
        </a:p>
      </dgm:t>
    </dgm:pt>
    <dgm:pt modelId="{47E5C7E6-C836-4B21-B6BC-D7AFB2098129}" type="parTrans" cxnId="{D11DD698-1152-4DF6-BFA3-C162EDBCD8B9}">
      <dgm:prSet/>
      <dgm:spPr/>
      <dgm:t>
        <a:bodyPr/>
        <a:lstStyle/>
        <a:p>
          <a:endParaRPr lang="fr-FR"/>
        </a:p>
      </dgm:t>
    </dgm:pt>
    <dgm:pt modelId="{39BAD81D-88E0-4C9E-AB04-003411F3139A}" type="sibTrans" cxnId="{D11DD698-1152-4DF6-BFA3-C162EDBCD8B9}">
      <dgm:prSet/>
      <dgm:spPr/>
      <dgm:t>
        <a:bodyPr/>
        <a:lstStyle/>
        <a:p>
          <a:endParaRPr lang="fr-FR"/>
        </a:p>
      </dgm:t>
    </dgm:pt>
    <dgm:pt modelId="{A72E71F2-1577-4C1C-B96C-76AF5BFC6E7B}">
      <dgm:prSet phldrT="[Texte]"/>
      <dgm:spPr/>
      <dgm:t>
        <a:bodyPr/>
        <a:lstStyle/>
        <a:p>
          <a:r>
            <a:rPr lang="fr-FR" dirty="0" smtClean="0"/>
            <a:t>Maintenir les applications</a:t>
          </a:r>
        </a:p>
      </dgm:t>
    </dgm:pt>
    <dgm:pt modelId="{8B53567A-A7BD-45A0-9945-0EAC2C9CAE27}" type="parTrans" cxnId="{1FA0CE9E-7176-4790-B9DD-2D7DF3DACA4D}">
      <dgm:prSet/>
      <dgm:spPr/>
      <dgm:t>
        <a:bodyPr/>
        <a:lstStyle/>
        <a:p>
          <a:endParaRPr lang="fr-FR"/>
        </a:p>
      </dgm:t>
    </dgm:pt>
    <dgm:pt modelId="{121CF225-7A9D-4DFF-91F8-A689EF5F93E2}" type="sibTrans" cxnId="{1FA0CE9E-7176-4790-B9DD-2D7DF3DACA4D}">
      <dgm:prSet/>
      <dgm:spPr/>
      <dgm:t>
        <a:bodyPr/>
        <a:lstStyle/>
        <a:p>
          <a:endParaRPr lang="fr-FR"/>
        </a:p>
      </dgm:t>
    </dgm:pt>
    <dgm:pt modelId="{15E60744-259C-499E-B0F2-9536B1719BC7}">
      <dgm:prSet phldrT="[Texte]"/>
      <dgm:spPr/>
      <dgm:t>
        <a:bodyPr/>
        <a:lstStyle/>
        <a:p>
          <a:r>
            <a:rPr lang="fr-FR" dirty="0" smtClean="0"/>
            <a:t>Eviter les incidents</a:t>
          </a:r>
          <a:endParaRPr lang="fr-FR" dirty="0"/>
        </a:p>
      </dgm:t>
    </dgm:pt>
    <dgm:pt modelId="{9FCF2817-0C90-43DD-9BF5-68CD2707928A}" type="parTrans" cxnId="{2E750261-8CFA-452A-920C-38C4C3A7F2C2}">
      <dgm:prSet/>
      <dgm:spPr/>
      <dgm:t>
        <a:bodyPr/>
        <a:lstStyle/>
        <a:p>
          <a:endParaRPr lang="fr-FR"/>
        </a:p>
      </dgm:t>
    </dgm:pt>
    <dgm:pt modelId="{F2832FB6-CD89-4063-8273-77D35215C1C6}" type="sibTrans" cxnId="{2E750261-8CFA-452A-920C-38C4C3A7F2C2}">
      <dgm:prSet/>
      <dgm:spPr/>
      <dgm:t>
        <a:bodyPr/>
        <a:lstStyle/>
        <a:p>
          <a:endParaRPr lang="fr-FR"/>
        </a:p>
      </dgm:t>
    </dgm:pt>
    <dgm:pt modelId="{DD09D09D-C98F-4577-81AD-11DC2005D1D9}">
      <dgm:prSet phldrT="[Texte]"/>
      <dgm:spPr/>
      <dgm:t>
        <a:bodyPr/>
        <a:lstStyle/>
        <a:p>
          <a:r>
            <a:rPr lang="fr-FR" dirty="0" smtClean="0"/>
            <a:t>Exploiter les services</a:t>
          </a:r>
          <a:endParaRPr lang="fr-FR" dirty="0"/>
        </a:p>
      </dgm:t>
    </dgm:pt>
    <dgm:pt modelId="{0431903E-4A23-478A-BB44-EFD73DF59A3B}" type="parTrans" cxnId="{C1F51036-1C7F-403D-AE29-D207859EB692}">
      <dgm:prSet/>
      <dgm:spPr/>
      <dgm:t>
        <a:bodyPr/>
        <a:lstStyle/>
        <a:p>
          <a:endParaRPr lang="fr-FR"/>
        </a:p>
      </dgm:t>
    </dgm:pt>
    <dgm:pt modelId="{6259D25D-18C8-4CEE-84DA-3370B483DBF1}" type="sibTrans" cxnId="{C1F51036-1C7F-403D-AE29-D207859EB692}">
      <dgm:prSet/>
      <dgm:spPr/>
      <dgm:t>
        <a:bodyPr/>
        <a:lstStyle/>
        <a:p>
          <a:endParaRPr lang="fr-FR"/>
        </a:p>
      </dgm:t>
    </dgm:pt>
    <dgm:pt modelId="{1C59936A-8B11-4532-BD68-24D92FE489E7}" type="pres">
      <dgm:prSet presAssocID="{3E966820-C0C1-453D-B467-F6D5CE2E61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1C0EE9-40ED-42B4-A38F-ECC89B1818FD}" type="pres">
      <dgm:prSet presAssocID="{84948A21-18D0-4A39-8AB3-B825C0518641}" presName="centerShape" presStyleLbl="node0" presStyleIdx="0" presStyleCnt="1" custScaleX="141381" custScaleY="108572"/>
      <dgm:spPr/>
      <dgm:t>
        <a:bodyPr/>
        <a:lstStyle/>
        <a:p>
          <a:endParaRPr lang="fr-FR"/>
        </a:p>
      </dgm:t>
    </dgm:pt>
    <dgm:pt modelId="{D8D04407-8BBC-4502-B95A-4080F9141F03}" type="pres">
      <dgm:prSet presAssocID="{8B53567A-A7BD-45A0-9945-0EAC2C9CAE27}" presName="parTrans" presStyleLbl="sibTrans2D1" presStyleIdx="0" presStyleCnt="3"/>
      <dgm:spPr/>
      <dgm:t>
        <a:bodyPr/>
        <a:lstStyle/>
        <a:p>
          <a:endParaRPr lang="fr-FR"/>
        </a:p>
      </dgm:t>
    </dgm:pt>
    <dgm:pt modelId="{D5027C88-572B-4586-AB1A-1559AEAFC888}" type="pres">
      <dgm:prSet presAssocID="{8B53567A-A7BD-45A0-9945-0EAC2C9CAE27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093296BA-F8E9-4467-B49A-1AFE39F927D4}" type="pres">
      <dgm:prSet presAssocID="{A72E71F2-1577-4C1C-B96C-76AF5BFC6E7B}" presName="node" presStyleLbl="node1" presStyleIdx="0" presStyleCnt="3" custRadScaleRad="96599" custRadScaleInc="6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28B8F-7ADE-4878-B987-F9458B27CE4B}" type="pres">
      <dgm:prSet presAssocID="{9FCF2817-0C90-43DD-9BF5-68CD2707928A}" presName="parTrans" presStyleLbl="sibTrans2D1" presStyleIdx="1" presStyleCnt="3" custLinFactNeighborX="17857"/>
      <dgm:spPr/>
      <dgm:t>
        <a:bodyPr/>
        <a:lstStyle/>
        <a:p>
          <a:endParaRPr lang="fr-FR"/>
        </a:p>
      </dgm:t>
    </dgm:pt>
    <dgm:pt modelId="{1C47708E-D120-427F-884A-BCD9DF330D0D}" type="pres">
      <dgm:prSet presAssocID="{9FCF2817-0C90-43DD-9BF5-68CD2707928A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0385F20C-47F5-432E-8AE0-FCE6081A68EB}" type="pres">
      <dgm:prSet presAssocID="{15E60744-259C-499E-B0F2-9536B1719BC7}" presName="node" presStyleLbl="node1" presStyleIdx="1" presStyleCnt="3" custRadScaleRad="108993" custRadScaleInc="-218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973FF1-44D5-4F08-94AF-02BE07D14A3E}" type="pres">
      <dgm:prSet presAssocID="{0431903E-4A23-478A-BB44-EFD73DF59A3B}" presName="parTrans" presStyleLbl="sibTrans2D1" presStyleIdx="2" presStyleCnt="3" custLinFactNeighborX="-19222"/>
      <dgm:spPr/>
      <dgm:t>
        <a:bodyPr/>
        <a:lstStyle/>
        <a:p>
          <a:endParaRPr lang="fr-FR"/>
        </a:p>
      </dgm:t>
    </dgm:pt>
    <dgm:pt modelId="{096C8FA4-0E62-4772-AEC1-AB04E9BB45E8}" type="pres">
      <dgm:prSet presAssocID="{0431903E-4A23-478A-BB44-EFD73DF59A3B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65BB1EE1-7D56-4F08-91FC-CBA58166EE99}" type="pres">
      <dgm:prSet presAssocID="{DD09D09D-C98F-4577-81AD-11DC2005D1D9}" presName="node" presStyleLbl="node1" presStyleIdx="2" presStyleCnt="3" custRadScaleRad="113458" custRadScaleInc="230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BA6EAB-D852-4430-87E3-58BFF72AF782}" type="presOf" srcId="{0431903E-4A23-478A-BB44-EFD73DF59A3B}" destId="{B4973FF1-44D5-4F08-94AF-02BE07D14A3E}" srcOrd="0" destOrd="0" presId="urn:microsoft.com/office/officeart/2005/8/layout/radial5"/>
    <dgm:cxn modelId="{2B73EF94-5239-460B-9895-4B664CBA2B36}" type="presOf" srcId="{9FCF2817-0C90-43DD-9BF5-68CD2707928A}" destId="{A8F28B8F-7ADE-4878-B987-F9458B27CE4B}" srcOrd="0" destOrd="0" presId="urn:microsoft.com/office/officeart/2005/8/layout/radial5"/>
    <dgm:cxn modelId="{9C255067-A840-449C-9D2C-BED8BFD8FE7D}" type="presOf" srcId="{0431903E-4A23-478A-BB44-EFD73DF59A3B}" destId="{096C8FA4-0E62-4772-AEC1-AB04E9BB45E8}" srcOrd="1" destOrd="0" presId="urn:microsoft.com/office/officeart/2005/8/layout/radial5"/>
    <dgm:cxn modelId="{6F0CB98F-B739-437C-A9CA-8156D95E2980}" type="presOf" srcId="{84948A21-18D0-4A39-8AB3-B825C0518641}" destId="{A41C0EE9-40ED-42B4-A38F-ECC89B1818FD}" srcOrd="0" destOrd="0" presId="urn:microsoft.com/office/officeart/2005/8/layout/radial5"/>
    <dgm:cxn modelId="{1FA0CE9E-7176-4790-B9DD-2D7DF3DACA4D}" srcId="{84948A21-18D0-4A39-8AB3-B825C0518641}" destId="{A72E71F2-1577-4C1C-B96C-76AF5BFC6E7B}" srcOrd="0" destOrd="0" parTransId="{8B53567A-A7BD-45A0-9945-0EAC2C9CAE27}" sibTransId="{121CF225-7A9D-4DFF-91F8-A689EF5F93E2}"/>
    <dgm:cxn modelId="{A68FADA9-B6F8-4414-9A61-DDBDA4F555FC}" type="presOf" srcId="{9FCF2817-0C90-43DD-9BF5-68CD2707928A}" destId="{1C47708E-D120-427F-884A-BCD9DF330D0D}" srcOrd="1" destOrd="0" presId="urn:microsoft.com/office/officeart/2005/8/layout/radial5"/>
    <dgm:cxn modelId="{4FEF49DF-4B0A-470C-B7E3-25EDEE4EE84D}" type="presOf" srcId="{A72E71F2-1577-4C1C-B96C-76AF5BFC6E7B}" destId="{093296BA-F8E9-4467-B49A-1AFE39F927D4}" srcOrd="0" destOrd="0" presId="urn:microsoft.com/office/officeart/2005/8/layout/radial5"/>
    <dgm:cxn modelId="{78524434-4C9D-441B-848A-285DDCCF07CC}" type="presOf" srcId="{3E966820-C0C1-453D-B467-F6D5CE2E6134}" destId="{1C59936A-8B11-4532-BD68-24D92FE489E7}" srcOrd="0" destOrd="0" presId="urn:microsoft.com/office/officeart/2005/8/layout/radial5"/>
    <dgm:cxn modelId="{C1F51036-1C7F-403D-AE29-D207859EB692}" srcId="{84948A21-18D0-4A39-8AB3-B825C0518641}" destId="{DD09D09D-C98F-4577-81AD-11DC2005D1D9}" srcOrd="2" destOrd="0" parTransId="{0431903E-4A23-478A-BB44-EFD73DF59A3B}" sibTransId="{6259D25D-18C8-4CEE-84DA-3370B483DBF1}"/>
    <dgm:cxn modelId="{D11DD698-1152-4DF6-BFA3-C162EDBCD8B9}" srcId="{3E966820-C0C1-453D-B467-F6D5CE2E6134}" destId="{84948A21-18D0-4A39-8AB3-B825C0518641}" srcOrd="0" destOrd="0" parTransId="{47E5C7E6-C836-4B21-B6BC-D7AFB2098129}" sibTransId="{39BAD81D-88E0-4C9E-AB04-003411F3139A}"/>
    <dgm:cxn modelId="{2E750261-8CFA-452A-920C-38C4C3A7F2C2}" srcId="{84948A21-18D0-4A39-8AB3-B825C0518641}" destId="{15E60744-259C-499E-B0F2-9536B1719BC7}" srcOrd="1" destOrd="0" parTransId="{9FCF2817-0C90-43DD-9BF5-68CD2707928A}" sibTransId="{F2832FB6-CD89-4063-8273-77D35215C1C6}"/>
    <dgm:cxn modelId="{D77F559E-CDD4-41C7-AC1A-A6D6AF00DA69}" type="presOf" srcId="{8B53567A-A7BD-45A0-9945-0EAC2C9CAE27}" destId="{D5027C88-572B-4586-AB1A-1559AEAFC888}" srcOrd="1" destOrd="0" presId="urn:microsoft.com/office/officeart/2005/8/layout/radial5"/>
    <dgm:cxn modelId="{2C4C536F-2DBB-46CD-BA26-ADE068233AC9}" type="presOf" srcId="{DD09D09D-C98F-4577-81AD-11DC2005D1D9}" destId="{65BB1EE1-7D56-4F08-91FC-CBA58166EE99}" srcOrd="0" destOrd="0" presId="urn:microsoft.com/office/officeart/2005/8/layout/radial5"/>
    <dgm:cxn modelId="{93698A4C-C458-40B7-A59D-AA013DB3184C}" type="presOf" srcId="{15E60744-259C-499E-B0F2-9536B1719BC7}" destId="{0385F20C-47F5-432E-8AE0-FCE6081A68EB}" srcOrd="0" destOrd="0" presId="urn:microsoft.com/office/officeart/2005/8/layout/radial5"/>
    <dgm:cxn modelId="{95D1E073-707F-43D1-88D5-D1FACEDE26A9}" type="presOf" srcId="{8B53567A-A7BD-45A0-9945-0EAC2C9CAE27}" destId="{D8D04407-8BBC-4502-B95A-4080F9141F03}" srcOrd="0" destOrd="0" presId="urn:microsoft.com/office/officeart/2005/8/layout/radial5"/>
    <dgm:cxn modelId="{5CE08C3E-F6C2-4CCA-BE90-E91AA6740470}" type="presParOf" srcId="{1C59936A-8B11-4532-BD68-24D92FE489E7}" destId="{A41C0EE9-40ED-42B4-A38F-ECC89B1818FD}" srcOrd="0" destOrd="0" presId="urn:microsoft.com/office/officeart/2005/8/layout/radial5"/>
    <dgm:cxn modelId="{8B6F219D-1B83-4C4B-8CCE-5B6F73DF7AC2}" type="presParOf" srcId="{1C59936A-8B11-4532-BD68-24D92FE489E7}" destId="{D8D04407-8BBC-4502-B95A-4080F9141F03}" srcOrd="1" destOrd="0" presId="urn:microsoft.com/office/officeart/2005/8/layout/radial5"/>
    <dgm:cxn modelId="{3926EA1A-26FF-4C70-9F65-41764AA379AB}" type="presParOf" srcId="{D8D04407-8BBC-4502-B95A-4080F9141F03}" destId="{D5027C88-572B-4586-AB1A-1559AEAFC888}" srcOrd="0" destOrd="0" presId="urn:microsoft.com/office/officeart/2005/8/layout/radial5"/>
    <dgm:cxn modelId="{B9A027B6-9B63-44C1-899C-F56849F06749}" type="presParOf" srcId="{1C59936A-8B11-4532-BD68-24D92FE489E7}" destId="{093296BA-F8E9-4467-B49A-1AFE39F927D4}" srcOrd="2" destOrd="0" presId="urn:microsoft.com/office/officeart/2005/8/layout/radial5"/>
    <dgm:cxn modelId="{9D02EA8C-B164-44EF-B51A-5DD1CF6B126D}" type="presParOf" srcId="{1C59936A-8B11-4532-BD68-24D92FE489E7}" destId="{A8F28B8F-7ADE-4878-B987-F9458B27CE4B}" srcOrd="3" destOrd="0" presId="urn:microsoft.com/office/officeart/2005/8/layout/radial5"/>
    <dgm:cxn modelId="{272E6D1A-307C-460D-8345-9FA5F459EF15}" type="presParOf" srcId="{A8F28B8F-7ADE-4878-B987-F9458B27CE4B}" destId="{1C47708E-D120-427F-884A-BCD9DF330D0D}" srcOrd="0" destOrd="0" presId="urn:microsoft.com/office/officeart/2005/8/layout/radial5"/>
    <dgm:cxn modelId="{F4359EBE-2BB1-40A5-A7BB-BDD148BC679A}" type="presParOf" srcId="{1C59936A-8B11-4532-BD68-24D92FE489E7}" destId="{0385F20C-47F5-432E-8AE0-FCE6081A68EB}" srcOrd="4" destOrd="0" presId="urn:microsoft.com/office/officeart/2005/8/layout/radial5"/>
    <dgm:cxn modelId="{2121958F-4B40-4330-BA42-EC4BDB5DB0EF}" type="presParOf" srcId="{1C59936A-8B11-4532-BD68-24D92FE489E7}" destId="{B4973FF1-44D5-4F08-94AF-02BE07D14A3E}" srcOrd="5" destOrd="0" presId="urn:microsoft.com/office/officeart/2005/8/layout/radial5"/>
    <dgm:cxn modelId="{F478EEFA-4423-4461-A56E-10578102007A}" type="presParOf" srcId="{B4973FF1-44D5-4F08-94AF-02BE07D14A3E}" destId="{096C8FA4-0E62-4772-AEC1-AB04E9BB45E8}" srcOrd="0" destOrd="0" presId="urn:microsoft.com/office/officeart/2005/8/layout/radial5"/>
    <dgm:cxn modelId="{A426AD2B-138F-481F-84DF-8B99E00D8CD9}" type="presParOf" srcId="{1C59936A-8B11-4532-BD68-24D92FE489E7}" destId="{65BB1EE1-7D56-4F08-91FC-CBA58166EE9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93C408-E95F-4E07-A317-E481FFE879FA}" type="doc">
      <dgm:prSet loTypeId="urn:microsoft.com/office/officeart/2005/8/layout/venn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C6005C5-DD58-4FD9-BDB6-2E80729E7570}">
      <dgm:prSet phldrT="[Texte]"/>
      <dgm:spPr/>
      <dgm:t>
        <a:bodyPr/>
        <a:lstStyle/>
        <a:p>
          <a:r>
            <a:rPr lang="fr-FR" dirty="0" smtClean="0"/>
            <a:t>Stocker et tracer les différentes versions des matériels, logiciels, documents…</a:t>
          </a:r>
          <a:endParaRPr lang="fr-FR" dirty="0"/>
        </a:p>
      </dgm:t>
    </dgm:pt>
    <dgm:pt modelId="{104C5C65-ACBB-40F3-91DE-E73AE2614DD1}" type="parTrans" cxnId="{C0AA7CC2-532E-4723-9881-B2120BB5AED3}">
      <dgm:prSet/>
      <dgm:spPr/>
      <dgm:t>
        <a:bodyPr/>
        <a:lstStyle/>
        <a:p>
          <a:endParaRPr lang="fr-FR"/>
        </a:p>
      </dgm:t>
    </dgm:pt>
    <dgm:pt modelId="{C2A55239-9E8E-41EC-B34B-FFA56DD77DB5}" type="sibTrans" cxnId="{C0AA7CC2-532E-4723-9881-B2120BB5AED3}">
      <dgm:prSet/>
      <dgm:spPr/>
      <dgm:t>
        <a:bodyPr/>
        <a:lstStyle/>
        <a:p>
          <a:endParaRPr lang="fr-FR"/>
        </a:p>
      </dgm:t>
    </dgm:pt>
    <dgm:pt modelId="{9A307416-659A-4502-875D-6B86B3680ED3}">
      <dgm:prSet phldrT="[Texte]"/>
      <dgm:spPr/>
      <dgm:t>
        <a:bodyPr/>
        <a:lstStyle/>
        <a:p>
          <a:r>
            <a:rPr lang="fr-FR" dirty="0" smtClean="0"/>
            <a:t>Déployer des configurations à travers un parc informatique</a:t>
          </a:r>
          <a:endParaRPr lang="fr-FR" dirty="0"/>
        </a:p>
      </dgm:t>
    </dgm:pt>
    <dgm:pt modelId="{0A4EC3A5-4A23-40B6-8723-BDECF616D1E0}" type="parTrans" cxnId="{FD9CBD0F-0E00-4597-BED5-AEEA6C6E6359}">
      <dgm:prSet/>
      <dgm:spPr/>
      <dgm:t>
        <a:bodyPr/>
        <a:lstStyle/>
        <a:p>
          <a:endParaRPr lang="fr-FR"/>
        </a:p>
      </dgm:t>
    </dgm:pt>
    <dgm:pt modelId="{09166FC2-B104-4089-88E6-5E5ED16CADE0}" type="sibTrans" cxnId="{FD9CBD0F-0E00-4597-BED5-AEEA6C6E6359}">
      <dgm:prSet/>
      <dgm:spPr/>
      <dgm:t>
        <a:bodyPr/>
        <a:lstStyle/>
        <a:p>
          <a:endParaRPr lang="fr-FR"/>
        </a:p>
      </dgm:t>
    </dgm:pt>
    <dgm:pt modelId="{003CE535-7C40-44D5-A21F-2AC10FC2C35C}" type="pres">
      <dgm:prSet presAssocID="{F893C408-E95F-4E07-A317-E481FFE879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3C73C0-67DB-4817-9349-59DF89B11268}" type="pres">
      <dgm:prSet presAssocID="{CC6005C5-DD58-4FD9-BDB6-2E80729E757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B0846-5EF0-46AB-B8E4-0BE45B5E9710}" type="pres">
      <dgm:prSet presAssocID="{C2A55239-9E8E-41EC-B34B-FFA56DD77DB5}" presName="space" presStyleCnt="0"/>
      <dgm:spPr/>
    </dgm:pt>
    <dgm:pt modelId="{9274F226-DDB8-4A08-ADE8-982333C692CA}" type="pres">
      <dgm:prSet presAssocID="{9A307416-659A-4502-875D-6B86B3680ED3}" presName="Name5" presStyleLbl="vennNode1" presStyleIdx="1" presStyleCnt="2" custLinFactNeighborY="6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5BECA3-CD6C-43F4-9EDF-C9FAF7A1A735}" type="presOf" srcId="{F893C408-E95F-4E07-A317-E481FFE879FA}" destId="{003CE535-7C40-44D5-A21F-2AC10FC2C35C}" srcOrd="0" destOrd="0" presId="urn:microsoft.com/office/officeart/2005/8/layout/venn3"/>
    <dgm:cxn modelId="{21DD6F71-B602-48A6-9C42-C8EACDAF409C}" type="presOf" srcId="{9A307416-659A-4502-875D-6B86B3680ED3}" destId="{9274F226-DDB8-4A08-ADE8-982333C692CA}" srcOrd="0" destOrd="0" presId="urn:microsoft.com/office/officeart/2005/8/layout/venn3"/>
    <dgm:cxn modelId="{C0AA7CC2-532E-4723-9881-B2120BB5AED3}" srcId="{F893C408-E95F-4E07-A317-E481FFE879FA}" destId="{CC6005C5-DD58-4FD9-BDB6-2E80729E7570}" srcOrd="0" destOrd="0" parTransId="{104C5C65-ACBB-40F3-91DE-E73AE2614DD1}" sibTransId="{C2A55239-9E8E-41EC-B34B-FFA56DD77DB5}"/>
    <dgm:cxn modelId="{7AF4A6F4-994E-44AB-8878-1BCAE528BC33}" type="presOf" srcId="{CC6005C5-DD58-4FD9-BDB6-2E80729E7570}" destId="{C13C73C0-67DB-4817-9349-59DF89B11268}" srcOrd="0" destOrd="0" presId="urn:microsoft.com/office/officeart/2005/8/layout/venn3"/>
    <dgm:cxn modelId="{FD9CBD0F-0E00-4597-BED5-AEEA6C6E6359}" srcId="{F893C408-E95F-4E07-A317-E481FFE879FA}" destId="{9A307416-659A-4502-875D-6B86B3680ED3}" srcOrd="1" destOrd="0" parTransId="{0A4EC3A5-4A23-40B6-8723-BDECF616D1E0}" sibTransId="{09166FC2-B104-4089-88E6-5E5ED16CADE0}"/>
    <dgm:cxn modelId="{0CC04B15-D09E-4CD1-8769-30F440EE47A3}" type="presParOf" srcId="{003CE535-7C40-44D5-A21F-2AC10FC2C35C}" destId="{C13C73C0-67DB-4817-9349-59DF89B11268}" srcOrd="0" destOrd="0" presId="urn:microsoft.com/office/officeart/2005/8/layout/venn3"/>
    <dgm:cxn modelId="{69AE352B-14D9-4BCA-9749-74F6F2A66B61}" type="presParOf" srcId="{003CE535-7C40-44D5-A21F-2AC10FC2C35C}" destId="{677B0846-5EF0-46AB-B8E4-0BE45B5E9710}" srcOrd="1" destOrd="0" presId="urn:microsoft.com/office/officeart/2005/8/layout/venn3"/>
    <dgm:cxn modelId="{AB0DEA40-A345-4DB1-91F1-59BC0A6AAD93}" type="presParOf" srcId="{003CE535-7C40-44D5-A21F-2AC10FC2C35C}" destId="{9274F226-DDB8-4A08-ADE8-982333C692CA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7479D4-003C-4004-9940-540558613A3B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FD5B5D-BC0A-4137-B834-D80543AF207C}">
      <dgm:prSet phldrT="[Texte]" custT="1"/>
      <dgm:spPr/>
      <dgm:t>
        <a:bodyPr/>
        <a:lstStyle/>
        <a:p>
          <a:r>
            <a:rPr lang="fr-FR" sz="2000" b="1" dirty="0" smtClean="0"/>
            <a:t>Contrôle du code source</a:t>
          </a:r>
          <a:endParaRPr lang="fr-FR" sz="2000" b="1" dirty="0"/>
        </a:p>
      </dgm:t>
    </dgm:pt>
    <dgm:pt modelId="{9AF9A4CB-A8C3-429A-BCAB-983C0571F43D}" type="parTrans" cxnId="{69D2E418-53EF-4C62-91BB-1F4765863C03}">
      <dgm:prSet/>
      <dgm:spPr/>
      <dgm:t>
        <a:bodyPr/>
        <a:lstStyle/>
        <a:p>
          <a:endParaRPr lang="fr-FR"/>
        </a:p>
      </dgm:t>
    </dgm:pt>
    <dgm:pt modelId="{90D13528-AFC6-4067-BE4A-20E15687473A}" type="sibTrans" cxnId="{69D2E418-53EF-4C62-91BB-1F4765863C03}">
      <dgm:prSet/>
      <dgm:spPr/>
      <dgm:t>
        <a:bodyPr/>
        <a:lstStyle/>
        <a:p>
          <a:endParaRPr lang="fr-FR"/>
        </a:p>
      </dgm:t>
    </dgm:pt>
    <dgm:pt modelId="{AEBCBCA9-BB65-4216-B8B5-9AC9463244D4}">
      <dgm:prSet phldrT="[Texte]" custT="1"/>
      <dgm:spPr/>
      <dgm:t>
        <a:bodyPr/>
        <a:lstStyle/>
        <a:p>
          <a:r>
            <a:rPr lang="fr-FR" sz="2000" b="1" dirty="0" smtClean="0"/>
            <a:t>Visibilité sur le portail</a:t>
          </a:r>
          <a:endParaRPr lang="fr-FR" sz="2000" b="1" dirty="0"/>
        </a:p>
      </dgm:t>
    </dgm:pt>
    <dgm:pt modelId="{F57FFB58-83E6-40C7-AD0C-7861F42A1A49}" type="parTrans" cxnId="{54074EAC-A708-413D-9428-2F6E2CA297A7}">
      <dgm:prSet/>
      <dgm:spPr/>
      <dgm:t>
        <a:bodyPr/>
        <a:lstStyle/>
        <a:p>
          <a:endParaRPr lang="fr-FR"/>
        </a:p>
      </dgm:t>
    </dgm:pt>
    <dgm:pt modelId="{300513EB-A5BD-4022-8092-BDF398CC8E2E}" type="sibTrans" cxnId="{54074EAC-A708-413D-9428-2F6E2CA297A7}">
      <dgm:prSet/>
      <dgm:spPr/>
      <dgm:t>
        <a:bodyPr/>
        <a:lstStyle/>
        <a:p>
          <a:endParaRPr lang="fr-FR"/>
        </a:p>
      </dgm:t>
    </dgm:pt>
    <dgm:pt modelId="{0895E706-EAA9-4104-B5E2-901FC100148E}">
      <dgm:prSet phldrT="[Texte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r-FR" sz="2000" b="1" dirty="0" smtClean="0">
              <a:solidFill>
                <a:srgbClr val="7030A0"/>
              </a:solidFill>
            </a:rPr>
            <a:t>Team Foundation Server</a:t>
          </a:r>
          <a:endParaRPr lang="fr-FR" sz="2000" b="1" dirty="0">
            <a:solidFill>
              <a:srgbClr val="7030A0"/>
            </a:solidFill>
          </a:endParaRPr>
        </a:p>
      </dgm:t>
    </dgm:pt>
    <dgm:pt modelId="{19FC7AEC-7325-44EE-8B99-2B4FC3F9E947}" type="parTrans" cxnId="{56468824-A316-42AA-A2BC-712672D0BB9D}">
      <dgm:prSet/>
      <dgm:spPr/>
      <dgm:t>
        <a:bodyPr/>
        <a:lstStyle/>
        <a:p>
          <a:endParaRPr lang="fr-FR"/>
        </a:p>
      </dgm:t>
    </dgm:pt>
    <dgm:pt modelId="{41F40AC3-68C5-4909-BF3B-00CBDCCC8B9B}" type="sibTrans" cxnId="{56468824-A316-42AA-A2BC-712672D0BB9D}">
      <dgm:prSet/>
      <dgm:spPr/>
      <dgm:t>
        <a:bodyPr/>
        <a:lstStyle/>
        <a:p>
          <a:endParaRPr lang="fr-FR"/>
        </a:p>
      </dgm:t>
    </dgm:pt>
    <dgm:pt modelId="{8CDE279B-E790-4904-9EB5-66EEA8758CD7}">
      <dgm:prSet phldrT="[Texte]" custT="1"/>
      <dgm:spPr/>
      <dgm:t>
        <a:bodyPr/>
        <a:lstStyle/>
        <a:p>
          <a:r>
            <a:rPr lang="fr-FR" sz="2000" b="1" dirty="0" smtClean="0"/>
            <a:t>Rapports</a:t>
          </a:r>
          <a:endParaRPr lang="fr-FR" sz="1600" b="1" dirty="0"/>
        </a:p>
      </dgm:t>
    </dgm:pt>
    <dgm:pt modelId="{12D821DC-5169-48D4-96E4-E12090E4761E}" type="parTrans" cxnId="{CE1D90D1-C21A-4BC9-9081-53A72DA706A3}">
      <dgm:prSet/>
      <dgm:spPr/>
      <dgm:t>
        <a:bodyPr/>
        <a:lstStyle/>
        <a:p>
          <a:endParaRPr lang="fr-FR"/>
        </a:p>
      </dgm:t>
    </dgm:pt>
    <dgm:pt modelId="{11ED4E0D-AFB8-40D2-AD1A-90FCF9BD6791}" type="sibTrans" cxnId="{CE1D90D1-C21A-4BC9-9081-53A72DA706A3}">
      <dgm:prSet/>
      <dgm:spPr/>
      <dgm:t>
        <a:bodyPr/>
        <a:lstStyle/>
        <a:p>
          <a:endParaRPr lang="fr-FR"/>
        </a:p>
      </dgm:t>
    </dgm:pt>
    <dgm:pt modelId="{70101A92-6FF5-4683-9572-4A6CD020DC7D}">
      <dgm:prSet phldrT="[Texte]"/>
      <dgm:spPr/>
      <dgm:t>
        <a:bodyPr/>
        <a:lstStyle/>
        <a:p>
          <a:r>
            <a:rPr lang="fr-FR" b="1" dirty="0" smtClean="0"/>
            <a:t>Optimisé pour une utilisation en ligne</a:t>
          </a:r>
          <a:endParaRPr lang="fr-FR" b="1" dirty="0"/>
        </a:p>
      </dgm:t>
    </dgm:pt>
    <dgm:pt modelId="{5A00FEE1-02F3-4EF9-9F01-AA4A3BAFD18B}" type="parTrans" cxnId="{7A0446A6-6425-49ED-8D59-11BB56B1CBF1}">
      <dgm:prSet/>
      <dgm:spPr/>
      <dgm:t>
        <a:bodyPr/>
        <a:lstStyle/>
        <a:p>
          <a:endParaRPr lang="fr-FR"/>
        </a:p>
      </dgm:t>
    </dgm:pt>
    <dgm:pt modelId="{6C543435-8254-48A9-B70E-797669318265}" type="sibTrans" cxnId="{7A0446A6-6425-49ED-8D59-11BB56B1CBF1}">
      <dgm:prSet/>
      <dgm:spPr/>
      <dgm:t>
        <a:bodyPr/>
        <a:lstStyle/>
        <a:p>
          <a:endParaRPr lang="fr-FR"/>
        </a:p>
      </dgm:t>
    </dgm:pt>
    <dgm:pt modelId="{48DA7684-2148-49F1-AC6F-8815067C4F0A}">
      <dgm:prSet phldrT="[Texte]" custT="1"/>
      <dgm:spPr/>
      <dgm:t>
        <a:bodyPr/>
        <a:lstStyle/>
        <a:p>
          <a:r>
            <a:rPr lang="fr-FR" sz="2000" b="1" dirty="0" smtClean="0"/>
            <a:t>Services pour l’intégration</a:t>
          </a:r>
          <a:endParaRPr lang="fr-FR" sz="2000" b="1" dirty="0"/>
        </a:p>
      </dgm:t>
    </dgm:pt>
    <dgm:pt modelId="{C386E534-E1DC-4EE8-B108-1F34C5DDB3E0}" type="parTrans" cxnId="{6160DF4B-64B0-49B4-88D7-ED85718E8EA7}">
      <dgm:prSet/>
      <dgm:spPr/>
      <dgm:t>
        <a:bodyPr/>
        <a:lstStyle/>
        <a:p>
          <a:endParaRPr lang="fr-FR"/>
        </a:p>
      </dgm:t>
    </dgm:pt>
    <dgm:pt modelId="{C4EF393C-8120-474D-89DE-BCECAF912C17}" type="sibTrans" cxnId="{6160DF4B-64B0-49B4-88D7-ED85718E8EA7}">
      <dgm:prSet/>
      <dgm:spPr/>
      <dgm:t>
        <a:bodyPr/>
        <a:lstStyle/>
        <a:p>
          <a:endParaRPr lang="fr-FR"/>
        </a:p>
      </dgm:t>
    </dgm:pt>
    <dgm:pt modelId="{C0E891DB-22B0-4C4E-BEB6-A6A2530AC642}" type="pres">
      <dgm:prSet presAssocID="{A07479D4-003C-4004-9940-540558613A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9FF559E-8372-4278-9AE6-A4404C6CD20E}" type="pres">
      <dgm:prSet presAssocID="{D8FD5B5D-BC0A-4137-B834-D80543AF207C}" presName="composite" presStyleCnt="0"/>
      <dgm:spPr/>
    </dgm:pt>
    <dgm:pt modelId="{9BFAD35A-726F-43A4-B9D9-479B231620D5}" type="pres">
      <dgm:prSet presAssocID="{D8FD5B5D-BC0A-4137-B834-D80543AF207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8C5ED9-E225-4906-9346-EF9BC9EF79B4}" type="pres">
      <dgm:prSet presAssocID="{D8FD5B5D-BC0A-4137-B834-D80543AF207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835143-2CCA-42A8-B903-BFAFBDC78923}" type="pres">
      <dgm:prSet presAssocID="{D8FD5B5D-BC0A-4137-B834-D80543AF207C}" presName="BalanceSpacing" presStyleCnt="0"/>
      <dgm:spPr/>
    </dgm:pt>
    <dgm:pt modelId="{DB87F23F-ECC8-4872-8CDB-C72A222A5091}" type="pres">
      <dgm:prSet presAssocID="{D8FD5B5D-BC0A-4137-B834-D80543AF207C}" presName="BalanceSpacing1" presStyleCnt="0"/>
      <dgm:spPr/>
    </dgm:pt>
    <dgm:pt modelId="{288D323F-8EAF-4243-9857-5F64D5BCC4F8}" type="pres">
      <dgm:prSet presAssocID="{90D13528-AFC6-4067-BE4A-20E15687473A}" presName="Accent1Text" presStyleLbl="node1" presStyleIdx="1" presStyleCnt="6"/>
      <dgm:spPr/>
      <dgm:t>
        <a:bodyPr/>
        <a:lstStyle/>
        <a:p>
          <a:endParaRPr lang="fr-FR"/>
        </a:p>
      </dgm:t>
    </dgm:pt>
    <dgm:pt modelId="{3F3A729E-E7DF-45AB-9D69-56CDA95B197A}" type="pres">
      <dgm:prSet presAssocID="{90D13528-AFC6-4067-BE4A-20E15687473A}" presName="spaceBetweenRectangles" presStyleCnt="0"/>
      <dgm:spPr/>
    </dgm:pt>
    <dgm:pt modelId="{B896C4A1-9D2D-4E88-B9B1-D7B79EF3C71A}" type="pres">
      <dgm:prSet presAssocID="{0895E706-EAA9-4104-B5E2-901FC100148E}" presName="composite" presStyleCnt="0"/>
      <dgm:spPr/>
    </dgm:pt>
    <dgm:pt modelId="{C94F7B98-C803-4D17-8BA2-6EA17B1D3414}" type="pres">
      <dgm:prSet presAssocID="{0895E706-EAA9-4104-B5E2-901FC100148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9D676-8587-4D28-982F-A2924BC724B0}" type="pres">
      <dgm:prSet presAssocID="{0895E706-EAA9-4104-B5E2-901FC100148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90BD8-49D4-4FDF-A54E-FB570647388B}" type="pres">
      <dgm:prSet presAssocID="{0895E706-EAA9-4104-B5E2-901FC100148E}" presName="BalanceSpacing" presStyleCnt="0"/>
      <dgm:spPr/>
    </dgm:pt>
    <dgm:pt modelId="{8572DE0E-B30D-4C4B-8E0F-1A9A0B609AE0}" type="pres">
      <dgm:prSet presAssocID="{0895E706-EAA9-4104-B5E2-901FC100148E}" presName="BalanceSpacing1" presStyleCnt="0"/>
      <dgm:spPr/>
    </dgm:pt>
    <dgm:pt modelId="{9D6E482E-7935-40E4-AF12-579BC57080E2}" type="pres">
      <dgm:prSet presAssocID="{41F40AC3-68C5-4909-BF3B-00CBDCCC8B9B}" presName="Accent1Text" presStyleLbl="node1" presStyleIdx="3" presStyleCnt="6"/>
      <dgm:spPr/>
      <dgm:t>
        <a:bodyPr/>
        <a:lstStyle/>
        <a:p>
          <a:endParaRPr lang="fr-FR"/>
        </a:p>
      </dgm:t>
    </dgm:pt>
    <dgm:pt modelId="{DAA52DD7-DF50-4ED1-9128-5DA4EA779AD2}" type="pres">
      <dgm:prSet presAssocID="{41F40AC3-68C5-4909-BF3B-00CBDCCC8B9B}" presName="spaceBetweenRectangles" presStyleCnt="0"/>
      <dgm:spPr/>
    </dgm:pt>
    <dgm:pt modelId="{93E202AC-C985-44F1-9D0C-86BDC4D5DC65}" type="pres">
      <dgm:prSet presAssocID="{70101A92-6FF5-4683-9572-4A6CD020DC7D}" presName="composite" presStyleCnt="0"/>
      <dgm:spPr/>
    </dgm:pt>
    <dgm:pt modelId="{71D336F6-68D7-44AB-899B-B050CA0478A9}" type="pres">
      <dgm:prSet presAssocID="{70101A92-6FF5-4683-9572-4A6CD020DC7D}" presName="Parent1" presStyleLbl="node1" presStyleIdx="4" presStyleCnt="6" custLinFactNeighborX="-814" custLinFactNeighborY="3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032353-AA4F-46A4-9F0B-0545038FD099}" type="pres">
      <dgm:prSet presAssocID="{70101A92-6FF5-4683-9572-4A6CD020DC7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41C035-B19C-4825-A24E-DBAD9A195B51}" type="pres">
      <dgm:prSet presAssocID="{70101A92-6FF5-4683-9572-4A6CD020DC7D}" presName="BalanceSpacing" presStyleCnt="0"/>
      <dgm:spPr/>
    </dgm:pt>
    <dgm:pt modelId="{D83F5AF0-F0CB-47FF-ABEE-2AABF364CFF2}" type="pres">
      <dgm:prSet presAssocID="{70101A92-6FF5-4683-9572-4A6CD020DC7D}" presName="BalanceSpacing1" presStyleCnt="0"/>
      <dgm:spPr/>
    </dgm:pt>
    <dgm:pt modelId="{9F257E2B-5F17-4E94-844F-D695CC05023A}" type="pres">
      <dgm:prSet presAssocID="{6C543435-8254-48A9-B70E-797669318265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77377B24-98A5-4B10-BBB6-78EF551D54D9}" type="presOf" srcId="{6C543435-8254-48A9-B70E-797669318265}" destId="{9F257E2B-5F17-4E94-844F-D695CC05023A}" srcOrd="0" destOrd="0" presId="urn:microsoft.com/office/officeart/2008/layout/AlternatingHexagons"/>
    <dgm:cxn modelId="{DBDDE08A-2F58-4566-9C88-91D0B62040C6}" type="presOf" srcId="{8CDE279B-E790-4904-9EB5-66EEA8758CD7}" destId="{1509D676-8587-4D28-982F-A2924BC724B0}" srcOrd="0" destOrd="0" presId="urn:microsoft.com/office/officeart/2008/layout/AlternatingHexagons"/>
    <dgm:cxn modelId="{6160DF4B-64B0-49B4-88D7-ED85718E8EA7}" srcId="{70101A92-6FF5-4683-9572-4A6CD020DC7D}" destId="{48DA7684-2148-49F1-AC6F-8815067C4F0A}" srcOrd="0" destOrd="0" parTransId="{C386E534-E1DC-4EE8-B108-1F34C5DDB3E0}" sibTransId="{C4EF393C-8120-474D-89DE-BCECAF912C17}"/>
    <dgm:cxn modelId="{BD994314-222B-43E5-A2D8-D7CD718A79FD}" type="presOf" srcId="{41F40AC3-68C5-4909-BF3B-00CBDCCC8B9B}" destId="{9D6E482E-7935-40E4-AF12-579BC57080E2}" srcOrd="0" destOrd="0" presId="urn:microsoft.com/office/officeart/2008/layout/AlternatingHexagons"/>
    <dgm:cxn modelId="{7A0446A6-6425-49ED-8D59-11BB56B1CBF1}" srcId="{A07479D4-003C-4004-9940-540558613A3B}" destId="{70101A92-6FF5-4683-9572-4A6CD020DC7D}" srcOrd="2" destOrd="0" parTransId="{5A00FEE1-02F3-4EF9-9F01-AA4A3BAFD18B}" sibTransId="{6C543435-8254-48A9-B70E-797669318265}"/>
    <dgm:cxn modelId="{54074EAC-A708-413D-9428-2F6E2CA297A7}" srcId="{D8FD5B5D-BC0A-4137-B834-D80543AF207C}" destId="{AEBCBCA9-BB65-4216-B8B5-9AC9463244D4}" srcOrd="0" destOrd="0" parTransId="{F57FFB58-83E6-40C7-AD0C-7861F42A1A49}" sibTransId="{300513EB-A5BD-4022-8092-BDF398CC8E2E}"/>
    <dgm:cxn modelId="{CE1D90D1-C21A-4BC9-9081-53A72DA706A3}" srcId="{0895E706-EAA9-4104-B5E2-901FC100148E}" destId="{8CDE279B-E790-4904-9EB5-66EEA8758CD7}" srcOrd="0" destOrd="0" parTransId="{12D821DC-5169-48D4-96E4-E12090E4761E}" sibTransId="{11ED4E0D-AFB8-40D2-AD1A-90FCF9BD6791}"/>
    <dgm:cxn modelId="{5047B5D5-4444-42A3-9E6A-9A6D010112F7}" type="presOf" srcId="{70101A92-6FF5-4683-9572-4A6CD020DC7D}" destId="{71D336F6-68D7-44AB-899B-B050CA0478A9}" srcOrd="0" destOrd="0" presId="urn:microsoft.com/office/officeart/2008/layout/AlternatingHexagons"/>
    <dgm:cxn modelId="{69D2E418-53EF-4C62-91BB-1F4765863C03}" srcId="{A07479D4-003C-4004-9940-540558613A3B}" destId="{D8FD5B5D-BC0A-4137-B834-D80543AF207C}" srcOrd="0" destOrd="0" parTransId="{9AF9A4CB-A8C3-429A-BCAB-983C0571F43D}" sibTransId="{90D13528-AFC6-4067-BE4A-20E15687473A}"/>
    <dgm:cxn modelId="{CF4BCFAB-3755-4044-9C54-74827A25D4C8}" type="presOf" srcId="{A07479D4-003C-4004-9940-540558613A3B}" destId="{C0E891DB-22B0-4C4E-BEB6-A6A2530AC642}" srcOrd="0" destOrd="0" presId="urn:microsoft.com/office/officeart/2008/layout/AlternatingHexagons"/>
    <dgm:cxn modelId="{4F5D3E89-8472-488B-9B49-186D2A5DD8B4}" type="presOf" srcId="{90D13528-AFC6-4067-BE4A-20E15687473A}" destId="{288D323F-8EAF-4243-9857-5F64D5BCC4F8}" srcOrd="0" destOrd="0" presId="urn:microsoft.com/office/officeart/2008/layout/AlternatingHexagons"/>
    <dgm:cxn modelId="{56468824-A316-42AA-A2BC-712672D0BB9D}" srcId="{A07479D4-003C-4004-9940-540558613A3B}" destId="{0895E706-EAA9-4104-B5E2-901FC100148E}" srcOrd="1" destOrd="0" parTransId="{19FC7AEC-7325-44EE-8B99-2B4FC3F9E947}" sibTransId="{41F40AC3-68C5-4909-BF3B-00CBDCCC8B9B}"/>
    <dgm:cxn modelId="{7EBAB6BD-024F-4FC1-BAAC-9CCD17B4F241}" type="presOf" srcId="{D8FD5B5D-BC0A-4137-B834-D80543AF207C}" destId="{9BFAD35A-726F-43A4-B9D9-479B231620D5}" srcOrd="0" destOrd="0" presId="urn:microsoft.com/office/officeart/2008/layout/AlternatingHexagons"/>
    <dgm:cxn modelId="{38604EC0-B454-4D2D-AE7F-D2A7E7185DF3}" type="presOf" srcId="{AEBCBCA9-BB65-4216-B8B5-9AC9463244D4}" destId="{888C5ED9-E225-4906-9346-EF9BC9EF79B4}" srcOrd="0" destOrd="0" presId="urn:microsoft.com/office/officeart/2008/layout/AlternatingHexagons"/>
    <dgm:cxn modelId="{E21FAEC0-6543-4EA6-A47A-149EBF1F9F0E}" type="presOf" srcId="{48DA7684-2148-49F1-AC6F-8815067C4F0A}" destId="{4C032353-AA4F-46A4-9F0B-0545038FD099}" srcOrd="0" destOrd="0" presId="urn:microsoft.com/office/officeart/2008/layout/AlternatingHexagons"/>
    <dgm:cxn modelId="{E5B37A9B-849B-45F5-9D48-13251F3DBB0D}" type="presOf" srcId="{0895E706-EAA9-4104-B5E2-901FC100148E}" destId="{C94F7B98-C803-4D17-8BA2-6EA17B1D3414}" srcOrd="0" destOrd="0" presId="urn:microsoft.com/office/officeart/2008/layout/AlternatingHexagons"/>
    <dgm:cxn modelId="{CE736372-4E30-43A3-85E6-9020CD3B20E9}" type="presParOf" srcId="{C0E891DB-22B0-4C4E-BEB6-A6A2530AC642}" destId="{F9FF559E-8372-4278-9AE6-A4404C6CD20E}" srcOrd="0" destOrd="0" presId="urn:microsoft.com/office/officeart/2008/layout/AlternatingHexagons"/>
    <dgm:cxn modelId="{D49E2264-D526-4167-983E-4217AC93DB2D}" type="presParOf" srcId="{F9FF559E-8372-4278-9AE6-A4404C6CD20E}" destId="{9BFAD35A-726F-43A4-B9D9-479B231620D5}" srcOrd="0" destOrd="0" presId="urn:microsoft.com/office/officeart/2008/layout/AlternatingHexagons"/>
    <dgm:cxn modelId="{62E21F11-7FFC-41D8-A4F7-5CF245BDD3A4}" type="presParOf" srcId="{F9FF559E-8372-4278-9AE6-A4404C6CD20E}" destId="{888C5ED9-E225-4906-9346-EF9BC9EF79B4}" srcOrd="1" destOrd="0" presId="urn:microsoft.com/office/officeart/2008/layout/AlternatingHexagons"/>
    <dgm:cxn modelId="{D494060A-9626-4454-81E2-F8ECD7E77D5E}" type="presParOf" srcId="{F9FF559E-8372-4278-9AE6-A4404C6CD20E}" destId="{0A835143-2CCA-42A8-B903-BFAFBDC78923}" srcOrd="2" destOrd="0" presId="urn:microsoft.com/office/officeart/2008/layout/AlternatingHexagons"/>
    <dgm:cxn modelId="{E09899AE-2F5D-4034-A6E9-E462B91F436E}" type="presParOf" srcId="{F9FF559E-8372-4278-9AE6-A4404C6CD20E}" destId="{DB87F23F-ECC8-4872-8CDB-C72A222A5091}" srcOrd="3" destOrd="0" presId="urn:microsoft.com/office/officeart/2008/layout/AlternatingHexagons"/>
    <dgm:cxn modelId="{6B1251D0-232B-41D4-B9DF-0B6AF28D67BA}" type="presParOf" srcId="{F9FF559E-8372-4278-9AE6-A4404C6CD20E}" destId="{288D323F-8EAF-4243-9857-5F64D5BCC4F8}" srcOrd="4" destOrd="0" presId="urn:microsoft.com/office/officeart/2008/layout/AlternatingHexagons"/>
    <dgm:cxn modelId="{95E32431-DCA2-4D7C-917A-6AD6B4D200A1}" type="presParOf" srcId="{C0E891DB-22B0-4C4E-BEB6-A6A2530AC642}" destId="{3F3A729E-E7DF-45AB-9D69-56CDA95B197A}" srcOrd="1" destOrd="0" presId="urn:microsoft.com/office/officeart/2008/layout/AlternatingHexagons"/>
    <dgm:cxn modelId="{1E9823A2-E5BA-42B6-9FA9-E9ED3109C37B}" type="presParOf" srcId="{C0E891DB-22B0-4C4E-BEB6-A6A2530AC642}" destId="{B896C4A1-9D2D-4E88-B9B1-D7B79EF3C71A}" srcOrd="2" destOrd="0" presId="urn:microsoft.com/office/officeart/2008/layout/AlternatingHexagons"/>
    <dgm:cxn modelId="{6C6E532F-1B9D-44AB-A68D-7082E4591A91}" type="presParOf" srcId="{B896C4A1-9D2D-4E88-B9B1-D7B79EF3C71A}" destId="{C94F7B98-C803-4D17-8BA2-6EA17B1D3414}" srcOrd="0" destOrd="0" presId="urn:microsoft.com/office/officeart/2008/layout/AlternatingHexagons"/>
    <dgm:cxn modelId="{E18D6641-4B4A-4E9B-8B57-128F8853CADD}" type="presParOf" srcId="{B896C4A1-9D2D-4E88-B9B1-D7B79EF3C71A}" destId="{1509D676-8587-4D28-982F-A2924BC724B0}" srcOrd="1" destOrd="0" presId="urn:microsoft.com/office/officeart/2008/layout/AlternatingHexagons"/>
    <dgm:cxn modelId="{DE25651B-8AE0-468E-9924-E4019BEAB88C}" type="presParOf" srcId="{B896C4A1-9D2D-4E88-B9B1-D7B79EF3C71A}" destId="{31490BD8-49D4-4FDF-A54E-FB570647388B}" srcOrd="2" destOrd="0" presId="urn:microsoft.com/office/officeart/2008/layout/AlternatingHexagons"/>
    <dgm:cxn modelId="{2A52EAB6-8753-43F2-9AAE-8932E1975555}" type="presParOf" srcId="{B896C4A1-9D2D-4E88-B9B1-D7B79EF3C71A}" destId="{8572DE0E-B30D-4C4B-8E0F-1A9A0B609AE0}" srcOrd="3" destOrd="0" presId="urn:microsoft.com/office/officeart/2008/layout/AlternatingHexagons"/>
    <dgm:cxn modelId="{0225D552-7313-4F74-A33D-B3859B14A18E}" type="presParOf" srcId="{B896C4A1-9D2D-4E88-B9B1-D7B79EF3C71A}" destId="{9D6E482E-7935-40E4-AF12-579BC57080E2}" srcOrd="4" destOrd="0" presId="urn:microsoft.com/office/officeart/2008/layout/AlternatingHexagons"/>
    <dgm:cxn modelId="{8562FC27-69BC-4A64-B332-BB0C9AE24878}" type="presParOf" srcId="{C0E891DB-22B0-4C4E-BEB6-A6A2530AC642}" destId="{DAA52DD7-DF50-4ED1-9128-5DA4EA779AD2}" srcOrd="3" destOrd="0" presId="urn:microsoft.com/office/officeart/2008/layout/AlternatingHexagons"/>
    <dgm:cxn modelId="{D5BEBADD-5DDB-429C-8512-6F8704CE0CD3}" type="presParOf" srcId="{C0E891DB-22B0-4C4E-BEB6-A6A2530AC642}" destId="{93E202AC-C985-44F1-9D0C-86BDC4D5DC65}" srcOrd="4" destOrd="0" presId="urn:microsoft.com/office/officeart/2008/layout/AlternatingHexagons"/>
    <dgm:cxn modelId="{B79DCDDC-FA78-4BFA-B1ED-9BADD5F80913}" type="presParOf" srcId="{93E202AC-C985-44F1-9D0C-86BDC4D5DC65}" destId="{71D336F6-68D7-44AB-899B-B050CA0478A9}" srcOrd="0" destOrd="0" presId="urn:microsoft.com/office/officeart/2008/layout/AlternatingHexagons"/>
    <dgm:cxn modelId="{35D353A4-582A-4005-8D51-49356E8349C9}" type="presParOf" srcId="{93E202AC-C985-44F1-9D0C-86BDC4D5DC65}" destId="{4C032353-AA4F-46A4-9F0B-0545038FD099}" srcOrd="1" destOrd="0" presId="urn:microsoft.com/office/officeart/2008/layout/AlternatingHexagons"/>
    <dgm:cxn modelId="{BD3CE3FA-2C7F-40EE-B785-63AECAF749A9}" type="presParOf" srcId="{93E202AC-C985-44F1-9D0C-86BDC4D5DC65}" destId="{9341C035-B19C-4825-A24E-DBAD9A195B51}" srcOrd="2" destOrd="0" presId="urn:microsoft.com/office/officeart/2008/layout/AlternatingHexagons"/>
    <dgm:cxn modelId="{034B70EB-FF1A-4063-9CE8-9FA55FE42A60}" type="presParOf" srcId="{93E202AC-C985-44F1-9D0C-86BDC4D5DC65}" destId="{D83F5AF0-F0CB-47FF-ABEE-2AABF364CFF2}" srcOrd="3" destOrd="0" presId="urn:microsoft.com/office/officeart/2008/layout/AlternatingHexagons"/>
    <dgm:cxn modelId="{D2D6B961-7701-42C1-ADDF-115D664B91E1}" type="presParOf" srcId="{93E202AC-C985-44F1-9D0C-86BDC4D5DC65}" destId="{9F257E2B-5F17-4E94-844F-D695CC05023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646F3D-ED00-4544-B16E-A609011DF4D4}" type="doc">
      <dgm:prSet loTypeId="urn:microsoft.com/office/officeart/2005/8/layout/venn3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D10EBE8D-BF20-4B7B-B238-CE04CE3CD6FA}">
      <dgm:prSet phldrT="[Texte]"/>
      <dgm:spPr/>
      <dgm:t>
        <a:bodyPr/>
        <a:lstStyle/>
        <a:p>
          <a:r>
            <a:rPr lang="fr-FR" dirty="0" smtClean="0"/>
            <a:t>Etre performante</a:t>
          </a:r>
          <a:endParaRPr lang="fr-FR" dirty="0"/>
        </a:p>
      </dgm:t>
    </dgm:pt>
    <dgm:pt modelId="{7751DD37-8668-4399-81F1-68D3F7677D69}" type="parTrans" cxnId="{F07401FE-FD80-41C9-A196-EEFED242EC93}">
      <dgm:prSet/>
      <dgm:spPr/>
      <dgm:t>
        <a:bodyPr/>
        <a:lstStyle/>
        <a:p>
          <a:endParaRPr lang="fr-FR"/>
        </a:p>
      </dgm:t>
    </dgm:pt>
    <dgm:pt modelId="{0406D199-320F-4B42-B8A9-D4BC3EF41345}" type="sibTrans" cxnId="{F07401FE-FD80-41C9-A196-EEFED242EC93}">
      <dgm:prSet/>
      <dgm:spPr/>
      <dgm:t>
        <a:bodyPr/>
        <a:lstStyle/>
        <a:p>
          <a:endParaRPr lang="fr-FR"/>
        </a:p>
      </dgm:t>
    </dgm:pt>
    <dgm:pt modelId="{84088D5D-99DF-4CB9-B8A2-A4BF1E96F08A}">
      <dgm:prSet phldrT="[Texte]"/>
      <dgm:spPr/>
      <dgm:t>
        <a:bodyPr/>
        <a:lstStyle/>
        <a:p>
          <a:r>
            <a:rPr lang="fr-FR" dirty="0" smtClean="0"/>
            <a:t>Evoluer</a:t>
          </a:r>
          <a:endParaRPr lang="fr-FR" dirty="0"/>
        </a:p>
      </dgm:t>
    </dgm:pt>
    <dgm:pt modelId="{20D02567-4D04-4522-BAF0-403E037C63A0}" type="parTrans" cxnId="{514F2627-DA76-4C11-9B37-90D9B549EF69}">
      <dgm:prSet/>
      <dgm:spPr/>
      <dgm:t>
        <a:bodyPr/>
        <a:lstStyle/>
        <a:p>
          <a:endParaRPr lang="fr-FR"/>
        </a:p>
      </dgm:t>
    </dgm:pt>
    <dgm:pt modelId="{49DF1C34-F06A-4323-A6EA-EC04FC723629}" type="sibTrans" cxnId="{514F2627-DA76-4C11-9B37-90D9B549EF69}">
      <dgm:prSet/>
      <dgm:spPr/>
      <dgm:t>
        <a:bodyPr/>
        <a:lstStyle/>
        <a:p>
          <a:endParaRPr lang="fr-FR"/>
        </a:p>
      </dgm:t>
    </dgm:pt>
    <dgm:pt modelId="{7A9C8FC5-A953-4197-B666-C0F4B0AEB7AD}">
      <dgm:prSet phldrT="[Texte]"/>
      <dgm:spPr/>
      <dgm:t>
        <a:bodyPr/>
        <a:lstStyle/>
        <a:p>
          <a:r>
            <a:rPr lang="fr-FR" dirty="0" smtClean="0"/>
            <a:t>Identifier les compétences nécessaires pour les Informaticiens</a:t>
          </a:r>
          <a:endParaRPr lang="fr-FR" dirty="0"/>
        </a:p>
      </dgm:t>
    </dgm:pt>
    <dgm:pt modelId="{C227A495-5780-4FCC-BC14-1483455B534A}" type="sibTrans" cxnId="{D2CC3261-0126-4947-B42B-028022EA6506}">
      <dgm:prSet/>
      <dgm:spPr/>
      <dgm:t>
        <a:bodyPr/>
        <a:lstStyle/>
        <a:p>
          <a:endParaRPr lang="fr-FR"/>
        </a:p>
      </dgm:t>
    </dgm:pt>
    <dgm:pt modelId="{016B243B-1373-44A6-B2CA-7BB0E3E3D422}" type="parTrans" cxnId="{D2CC3261-0126-4947-B42B-028022EA6506}">
      <dgm:prSet/>
      <dgm:spPr/>
      <dgm:t>
        <a:bodyPr/>
        <a:lstStyle/>
        <a:p>
          <a:endParaRPr lang="fr-FR"/>
        </a:p>
      </dgm:t>
    </dgm:pt>
    <dgm:pt modelId="{1F34DD76-F3EF-496E-9DC4-9CF960642648}">
      <dgm:prSet phldrT="[Texte]"/>
      <dgm:spPr/>
      <dgm:t>
        <a:bodyPr/>
        <a:lstStyle/>
        <a:p>
          <a:r>
            <a:rPr lang="fr-FR" dirty="0" smtClean="0"/>
            <a:t>Etre concurrentielle</a:t>
          </a:r>
          <a:endParaRPr lang="fr-FR" dirty="0"/>
        </a:p>
      </dgm:t>
    </dgm:pt>
    <dgm:pt modelId="{8AD04491-D940-49A8-9018-3CCCAAD3A53D}" type="sibTrans" cxnId="{06140B16-7EFD-49AD-B12F-D28E22A302CA}">
      <dgm:prSet/>
      <dgm:spPr/>
      <dgm:t>
        <a:bodyPr/>
        <a:lstStyle/>
        <a:p>
          <a:endParaRPr lang="fr-FR"/>
        </a:p>
      </dgm:t>
    </dgm:pt>
    <dgm:pt modelId="{56FED620-E6EB-4824-82E3-4B96C333CED8}" type="parTrans" cxnId="{06140B16-7EFD-49AD-B12F-D28E22A302CA}">
      <dgm:prSet/>
      <dgm:spPr/>
      <dgm:t>
        <a:bodyPr/>
        <a:lstStyle/>
        <a:p>
          <a:endParaRPr lang="fr-FR"/>
        </a:p>
      </dgm:t>
    </dgm:pt>
    <dgm:pt modelId="{3E53C765-8416-4CA4-AA41-6ECDC1498C4F}" type="pres">
      <dgm:prSet presAssocID="{D3646F3D-ED00-4544-B16E-A609011DF4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54364A-2966-4FFD-B8AE-3D593AD6A905}" type="pres">
      <dgm:prSet presAssocID="{D10EBE8D-BF20-4B7B-B238-CE04CE3CD6F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0973D3-D45E-4A7C-9B87-16BF941B1D4E}" type="pres">
      <dgm:prSet presAssocID="{0406D199-320F-4B42-B8A9-D4BC3EF41345}" presName="space" presStyleCnt="0"/>
      <dgm:spPr/>
    </dgm:pt>
    <dgm:pt modelId="{27B333C8-5601-4FE3-931A-3BC9B253AAF2}" type="pres">
      <dgm:prSet presAssocID="{84088D5D-99DF-4CB9-B8A2-A4BF1E96F08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DE1AE2-2C10-47F6-9068-9602C7A4529A}" type="pres">
      <dgm:prSet presAssocID="{49DF1C34-F06A-4323-A6EA-EC04FC723629}" presName="space" presStyleCnt="0"/>
      <dgm:spPr/>
    </dgm:pt>
    <dgm:pt modelId="{B5A88DF3-A420-452A-97B1-3DE6D3F8943A}" type="pres">
      <dgm:prSet presAssocID="{1F34DD76-F3EF-496E-9DC4-9CF960642648}" presName="Name5" presStyleLbl="vennNode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C697C-4AB1-4AB0-AD97-D02AF4710582}" type="pres">
      <dgm:prSet presAssocID="{8AD04491-D940-49A8-9018-3CCCAAD3A53D}" presName="space" presStyleCnt="0"/>
      <dgm:spPr/>
    </dgm:pt>
    <dgm:pt modelId="{E7B494E4-1B26-4075-8A05-F0EE42E28440}" type="pres">
      <dgm:prSet presAssocID="{7A9C8FC5-A953-4197-B666-C0F4B0AEB7A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7401FE-FD80-41C9-A196-EEFED242EC93}" srcId="{D3646F3D-ED00-4544-B16E-A609011DF4D4}" destId="{D10EBE8D-BF20-4B7B-B238-CE04CE3CD6FA}" srcOrd="0" destOrd="0" parTransId="{7751DD37-8668-4399-81F1-68D3F7677D69}" sibTransId="{0406D199-320F-4B42-B8A9-D4BC3EF41345}"/>
    <dgm:cxn modelId="{73CFB650-3565-4745-BBE0-447C6CB1DEE0}" type="presOf" srcId="{7A9C8FC5-A953-4197-B666-C0F4B0AEB7AD}" destId="{E7B494E4-1B26-4075-8A05-F0EE42E28440}" srcOrd="0" destOrd="0" presId="urn:microsoft.com/office/officeart/2005/8/layout/venn3"/>
    <dgm:cxn modelId="{C889AD7B-D60B-4078-B012-CCF30226C1FF}" type="presOf" srcId="{D3646F3D-ED00-4544-B16E-A609011DF4D4}" destId="{3E53C765-8416-4CA4-AA41-6ECDC1498C4F}" srcOrd="0" destOrd="0" presId="urn:microsoft.com/office/officeart/2005/8/layout/venn3"/>
    <dgm:cxn modelId="{514F2627-DA76-4C11-9B37-90D9B549EF69}" srcId="{D3646F3D-ED00-4544-B16E-A609011DF4D4}" destId="{84088D5D-99DF-4CB9-B8A2-A4BF1E96F08A}" srcOrd="1" destOrd="0" parTransId="{20D02567-4D04-4522-BAF0-403E037C63A0}" sibTransId="{49DF1C34-F06A-4323-A6EA-EC04FC723629}"/>
    <dgm:cxn modelId="{8978FFF7-6F0C-43E1-AC76-60574986B221}" type="presOf" srcId="{D10EBE8D-BF20-4B7B-B238-CE04CE3CD6FA}" destId="{C154364A-2966-4FFD-B8AE-3D593AD6A905}" srcOrd="0" destOrd="0" presId="urn:microsoft.com/office/officeart/2005/8/layout/venn3"/>
    <dgm:cxn modelId="{D559E4C6-C2E6-44BA-96A9-738727C8FEC5}" type="presOf" srcId="{84088D5D-99DF-4CB9-B8A2-A4BF1E96F08A}" destId="{27B333C8-5601-4FE3-931A-3BC9B253AAF2}" srcOrd="0" destOrd="0" presId="urn:microsoft.com/office/officeart/2005/8/layout/venn3"/>
    <dgm:cxn modelId="{A0CBC850-1A65-4FEB-9A25-5728734947CD}" type="presOf" srcId="{1F34DD76-F3EF-496E-9DC4-9CF960642648}" destId="{B5A88DF3-A420-452A-97B1-3DE6D3F8943A}" srcOrd="0" destOrd="0" presId="urn:microsoft.com/office/officeart/2005/8/layout/venn3"/>
    <dgm:cxn modelId="{06140B16-7EFD-49AD-B12F-D28E22A302CA}" srcId="{D3646F3D-ED00-4544-B16E-A609011DF4D4}" destId="{1F34DD76-F3EF-496E-9DC4-9CF960642648}" srcOrd="2" destOrd="0" parTransId="{56FED620-E6EB-4824-82E3-4B96C333CED8}" sibTransId="{8AD04491-D940-49A8-9018-3CCCAAD3A53D}"/>
    <dgm:cxn modelId="{D2CC3261-0126-4947-B42B-028022EA6506}" srcId="{D3646F3D-ED00-4544-B16E-A609011DF4D4}" destId="{7A9C8FC5-A953-4197-B666-C0F4B0AEB7AD}" srcOrd="3" destOrd="0" parTransId="{016B243B-1373-44A6-B2CA-7BB0E3E3D422}" sibTransId="{C227A495-5780-4FCC-BC14-1483455B534A}"/>
    <dgm:cxn modelId="{05A7B7ED-8691-4C18-86DF-3619281E8857}" type="presParOf" srcId="{3E53C765-8416-4CA4-AA41-6ECDC1498C4F}" destId="{C154364A-2966-4FFD-B8AE-3D593AD6A905}" srcOrd="0" destOrd="0" presId="urn:microsoft.com/office/officeart/2005/8/layout/venn3"/>
    <dgm:cxn modelId="{C73ADBF9-3024-4C09-AA92-5E5F225A513B}" type="presParOf" srcId="{3E53C765-8416-4CA4-AA41-6ECDC1498C4F}" destId="{770973D3-D45E-4A7C-9B87-16BF941B1D4E}" srcOrd="1" destOrd="0" presId="urn:microsoft.com/office/officeart/2005/8/layout/venn3"/>
    <dgm:cxn modelId="{2F59EEEC-DEC3-4851-8486-EA6DADFC15D9}" type="presParOf" srcId="{3E53C765-8416-4CA4-AA41-6ECDC1498C4F}" destId="{27B333C8-5601-4FE3-931A-3BC9B253AAF2}" srcOrd="2" destOrd="0" presId="urn:microsoft.com/office/officeart/2005/8/layout/venn3"/>
    <dgm:cxn modelId="{6D8F5BA1-2F48-4AB3-8BAE-0753B88E952B}" type="presParOf" srcId="{3E53C765-8416-4CA4-AA41-6ECDC1498C4F}" destId="{74DE1AE2-2C10-47F6-9068-9602C7A4529A}" srcOrd="3" destOrd="0" presId="urn:microsoft.com/office/officeart/2005/8/layout/venn3"/>
    <dgm:cxn modelId="{0A8C53AA-67B6-4105-9909-075AAA8DB30D}" type="presParOf" srcId="{3E53C765-8416-4CA4-AA41-6ECDC1498C4F}" destId="{B5A88DF3-A420-452A-97B1-3DE6D3F8943A}" srcOrd="4" destOrd="0" presId="urn:microsoft.com/office/officeart/2005/8/layout/venn3"/>
    <dgm:cxn modelId="{CF0C058C-C131-4D39-901F-C1FC998956D5}" type="presParOf" srcId="{3E53C765-8416-4CA4-AA41-6ECDC1498C4F}" destId="{481C697C-4AB1-4AB0-AD97-D02AF4710582}" srcOrd="5" destOrd="0" presId="urn:microsoft.com/office/officeart/2005/8/layout/venn3"/>
    <dgm:cxn modelId="{E8F24520-A521-436C-8087-9B57D9D587F3}" type="presParOf" srcId="{3E53C765-8416-4CA4-AA41-6ECDC1498C4F}" destId="{E7B494E4-1B26-4075-8A05-F0EE42E2844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646F3D-ED00-4544-B16E-A609011DF4D4}" type="doc">
      <dgm:prSet loTypeId="urn:microsoft.com/office/officeart/2005/8/layout/venn3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D10EBE8D-BF20-4B7B-B238-CE04CE3CD6FA}">
      <dgm:prSet phldrT="[Texte]"/>
      <dgm:spPr/>
      <dgm:t>
        <a:bodyPr/>
        <a:lstStyle/>
        <a:p>
          <a:r>
            <a:rPr lang="fr-FR" dirty="0" smtClean="0"/>
            <a:t>Elaborer des plans de formation</a:t>
          </a:r>
          <a:endParaRPr lang="fr-FR" dirty="0"/>
        </a:p>
      </dgm:t>
    </dgm:pt>
    <dgm:pt modelId="{7751DD37-8668-4399-81F1-68D3F7677D69}" type="parTrans" cxnId="{F07401FE-FD80-41C9-A196-EEFED242EC93}">
      <dgm:prSet/>
      <dgm:spPr/>
      <dgm:t>
        <a:bodyPr/>
        <a:lstStyle/>
        <a:p>
          <a:endParaRPr lang="fr-FR"/>
        </a:p>
      </dgm:t>
    </dgm:pt>
    <dgm:pt modelId="{0406D199-320F-4B42-B8A9-D4BC3EF41345}" type="sibTrans" cxnId="{F07401FE-FD80-41C9-A196-EEFED242EC93}">
      <dgm:prSet/>
      <dgm:spPr/>
      <dgm:t>
        <a:bodyPr/>
        <a:lstStyle/>
        <a:p>
          <a:endParaRPr lang="fr-FR"/>
        </a:p>
      </dgm:t>
    </dgm:pt>
    <dgm:pt modelId="{84088D5D-99DF-4CB9-B8A2-A4BF1E96F08A}">
      <dgm:prSet phldrT="[Texte]"/>
      <dgm:spPr/>
      <dgm:t>
        <a:bodyPr/>
        <a:lstStyle/>
        <a:p>
          <a:r>
            <a:rPr lang="fr-FR" dirty="0" smtClean="0"/>
            <a:t>Mettre en place des normes et certifications</a:t>
          </a:r>
          <a:endParaRPr lang="fr-FR" dirty="0"/>
        </a:p>
      </dgm:t>
    </dgm:pt>
    <dgm:pt modelId="{20D02567-4D04-4522-BAF0-403E037C63A0}" type="parTrans" cxnId="{514F2627-DA76-4C11-9B37-90D9B549EF69}">
      <dgm:prSet/>
      <dgm:spPr/>
      <dgm:t>
        <a:bodyPr/>
        <a:lstStyle/>
        <a:p>
          <a:endParaRPr lang="fr-FR"/>
        </a:p>
      </dgm:t>
    </dgm:pt>
    <dgm:pt modelId="{49DF1C34-F06A-4323-A6EA-EC04FC723629}" type="sibTrans" cxnId="{514F2627-DA76-4C11-9B37-90D9B549EF69}">
      <dgm:prSet/>
      <dgm:spPr/>
      <dgm:t>
        <a:bodyPr/>
        <a:lstStyle/>
        <a:p>
          <a:endParaRPr lang="fr-FR"/>
        </a:p>
      </dgm:t>
    </dgm:pt>
    <dgm:pt modelId="{1F34DD76-F3EF-496E-9DC4-9CF960642648}">
      <dgm:prSet phldrT="[Texte]"/>
      <dgm:spPr/>
      <dgm:t>
        <a:bodyPr/>
        <a:lstStyle/>
        <a:p>
          <a:r>
            <a:rPr lang="fr-FR" dirty="0" smtClean="0"/>
            <a:t>Encourager la veille Technologique</a:t>
          </a:r>
          <a:endParaRPr lang="fr-FR" dirty="0"/>
        </a:p>
      </dgm:t>
    </dgm:pt>
    <dgm:pt modelId="{56FED620-E6EB-4824-82E3-4B96C333CED8}" type="parTrans" cxnId="{06140B16-7EFD-49AD-B12F-D28E22A302CA}">
      <dgm:prSet/>
      <dgm:spPr/>
      <dgm:t>
        <a:bodyPr/>
        <a:lstStyle/>
        <a:p>
          <a:endParaRPr lang="fr-FR"/>
        </a:p>
      </dgm:t>
    </dgm:pt>
    <dgm:pt modelId="{8AD04491-D940-49A8-9018-3CCCAAD3A53D}" type="sibTrans" cxnId="{06140B16-7EFD-49AD-B12F-D28E22A302CA}">
      <dgm:prSet/>
      <dgm:spPr/>
      <dgm:t>
        <a:bodyPr/>
        <a:lstStyle/>
        <a:p>
          <a:endParaRPr lang="fr-FR"/>
        </a:p>
      </dgm:t>
    </dgm:pt>
    <dgm:pt modelId="{3E53C765-8416-4CA4-AA41-6ECDC1498C4F}" type="pres">
      <dgm:prSet presAssocID="{D3646F3D-ED00-4544-B16E-A609011DF4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54364A-2966-4FFD-B8AE-3D593AD6A905}" type="pres">
      <dgm:prSet presAssocID="{D10EBE8D-BF20-4B7B-B238-CE04CE3CD6F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0973D3-D45E-4A7C-9B87-16BF941B1D4E}" type="pres">
      <dgm:prSet presAssocID="{0406D199-320F-4B42-B8A9-D4BC3EF41345}" presName="space" presStyleCnt="0"/>
      <dgm:spPr/>
    </dgm:pt>
    <dgm:pt modelId="{27B333C8-5601-4FE3-931A-3BC9B253AAF2}" type="pres">
      <dgm:prSet presAssocID="{84088D5D-99DF-4CB9-B8A2-A4BF1E96F08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DE1AE2-2C10-47F6-9068-9602C7A4529A}" type="pres">
      <dgm:prSet presAssocID="{49DF1C34-F06A-4323-A6EA-EC04FC723629}" presName="space" presStyleCnt="0"/>
      <dgm:spPr/>
    </dgm:pt>
    <dgm:pt modelId="{B5A88DF3-A420-452A-97B1-3DE6D3F8943A}" type="pres">
      <dgm:prSet presAssocID="{1F34DD76-F3EF-496E-9DC4-9CF960642648}" presName="Name5" presStyleLbl="vennNode1" presStyleIdx="2" presStyleCnt="3" custLinFactNeighborX="-2551" custLinFactNeighborY="5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140B16-7EFD-49AD-B12F-D28E22A302CA}" srcId="{D3646F3D-ED00-4544-B16E-A609011DF4D4}" destId="{1F34DD76-F3EF-496E-9DC4-9CF960642648}" srcOrd="2" destOrd="0" parTransId="{56FED620-E6EB-4824-82E3-4B96C333CED8}" sibTransId="{8AD04491-D940-49A8-9018-3CCCAAD3A53D}"/>
    <dgm:cxn modelId="{F07401FE-FD80-41C9-A196-EEFED242EC93}" srcId="{D3646F3D-ED00-4544-B16E-A609011DF4D4}" destId="{D10EBE8D-BF20-4B7B-B238-CE04CE3CD6FA}" srcOrd="0" destOrd="0" parTransId="{7751DD37-8668-4399-81F1-68D3F7677D69}" sibTransId="{0406D199-320F-4B42-B8A9-D4BC3EF41345}"/>
    <dgm:cxn modelId="{3DD66DFE-9377-4CBE-96A6-782AC1D77763}" type="presOf" srcId="{1F34DD76-F3EF-496E-9DC4-9CF960642648}" destId="{B5A88DF3-A420-452A-97B1-3DE6D3F8943A}" srcOrd="0" destOrd="0" presId="urn:microsoft.com/office/officeart/2005/8/layout/venn3"/>
    <dgm:cxn modelId="{514F2627-DA76-4C11-9B37-90D9B549EF69}" srcId="{D3646F3D-ED00-4544-B16E-A609011DF4D4}" destId="{84088D5D-99DF-4CB9-B8A2-A4BF1E96F08A}" srcOrd="1" destOrd="0" parTransId="{20D02567-4D04-4522-BAF0-403E037C63A0}" sibTransId="{49DF1C34-F06A-4323-A6EA-EC04FC723629}"/>
    <dgm:cxn modelId="{E75E76E1-A472-4556-BABF-E90E381986CD}" type="presOf" srcId="{84088D5D-99DF-4CB9-B8A2-A4BF1E96F08A}" destId="{27B333C8-5601-4FE3-931A-3BC9B253AAF2}" srcOrd="0" destOrd="0" presId="urn:microsoft.com/office/officeart/2005/8/layout/venn3"/>
    <dgm:cxn modelId="{337E36C7-6B22-4E6D-A6E8-5551DAECCB8A}" type="presOf" srcId="{D3646F3D-ED00-4544-B16E-A609011DF4D4}" destId="{3E53C765-8416-4CA4-AA41-6ECDC1498C4F}" srcOrd="0" destOrd="0" presId="urn:microsoft.com/office/officeart/2005/8/layout/venn3"/>
    <dgm:cxn modelId="{5642999B-CB3B-41CC-B8A4-340FABF0F5CD}" type="presOf" srcId="{D10EBE8D-BF20-4B7B-B238-CE04CE3CD6FA}" destId="{C154364A-2966-4FFD-B8AE-3D593AD6A905}" srcOrd="0" destOrd="0" presId="urn:microsoft.com/office/officeart/2005/8/layout/venn3"/>
    <dgm:cxn modelId="{3966895B-AFA5-4156-852D-C263C1021756}" type="presParOf" srcId="{3E53C765-8416-4CA4-AA41-6ECDC1498C4F}" destId="{C154364A-2966-4FFD-B8AE-3D593AD6A905}" srcOrd="0" destOrd="0" presId="urn:microsoft.com/office/officeart/2005/8/layout/venn3"/>
    <dgm:cxn modelId="{018D8C7F-A94D-4E45-8198-3BCDD47D8FE4}" type="presParOf" srcId="{3E53C765-8416-4CA4-AA41-6ECDC1498C4F}" destId="{770973D3-D45E-4A7C-9B87-16BF941B1D4E}" srcOrd="1" destOrd="0" presId="urn:microsoft.com/office/officeart/2005/8/layout/venn3"/>
    <dgm:cxn modelId="{BE47A80C-591B-44C3-A24C-943185E9BE85}" type="presParOf" srcId="{3E53C765-8416-4CA4-AA41-6ECDC1498C4F}" destId="{27B333C8-5601-4FE3-931A-3BC9B253AAF2}" srcOrd="2" destOrd="0" presId="urn:microsoft.com/office/officeart/2005/8/layout/venn3"/>
    <dgm:cxn modelId="{2499625D-BEB1-46A6-A9FB-40770FFA4B5A}" type="presParOf" srcId="{3E53C765-8416-4CA4-AA41-6ECDC1498C4F}" destId="{74DE1AE2-2C10-47F6-9068-9602C7A4529A}" srcOrd="3" destOrd="0" presId="urn:microsoft.com/office/officeart/2005/8/layout/venn3"/>
    <dgm:cxn modelId="{5053FBF0-D6BF-4562-BDD4-B0F19F5FC762}" type="presParOf" srcId="{3E53C765-8416-4CA4-AA41-6ECDC1498C4F}" destId="{B5A88DF3-A420-452A-97B1-3DE6D3F8943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73C0-67DB-4817-9349-59DF89B11268}">
      <dsp:nvSpPr>
        <dsp:cNvPr id="0" name=""/>
        <dsp:cNvSpPr/>
      </dsp:nvSpPr>
      <dsp:spPr>
        <a:xfrm>
          <a:off x="5518" y="159416"/>
          <a:ext cx="3917886" cy="39178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614" tIns="33020" rIns="215614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Stocker et tracer les différentes versions des matériels, logiciels, documents…</a:t>
          </a:r>
          <a:endParaRPr lang="fr-FR" sz="2600" kern="1200" dirty="0"/>
        </a:p>
      </dsp:txBody>
      <dsp:txXfrm>
        <a:off x="579279" y="733177"/>
        <a:ext cx="2770364" cy="2770364"/>
      </dsp:txXfrm>
    </dsp:sp>
    <dsp:sp modelId="{9274F226-DDB8-4A08-ADE8-982333C692CA}">
      <dsp:nvSpPr>
        <dsp:cNvPr id="0" name=""/>
        <dsp:cNvSpPr/>
      </dsp:nvSpPr>
      <dsp:spPr>
        <a:xfrm>
          <a:off x="3139827" y="183786"/>
          <a:ext cx="3917886" cy="39178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614" tIns="33020" rIns="215614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Déployer des configurations à travers un parc informatique</a:t>
          </a:r>
          <a:endParaRPr lang="fr-FR" sz="2600" kern="1200" dirty="0"/>
        </a:p>
      </dsp:txBody>
      <dsp:txXfrm>
        <a:off x="3713588" y="757547"/>
        <a:ext cx="2770364" cy="2770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eam_Foundation_Serve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cap="all" dirty="0"/>
              <a:t>PARCOURS DE </a:t>
            </a:r>
            <a:r>
              <a:rPr lang="fr-FR" cap="all" dirty="0" smtClean="0"/>
              <a:t>Professionnalisation</a:t>
            </a:r>
            <a:r>
              <a:rPr lang="fr-FR" b="0" cap="all" dirty="0"/>
              <a:t/>
            </a:r>
            <a:br>
              <a:rPr lang="fr-FR" b="0" cap="all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671" y="6296026"/>
            <a:ext cx="12101329" cy="434974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AYA MAOUI									           BTS </a:t>
            </a:r>
            <a:r>
              <a:rPr lang="fr-FR" sz="2400" dirty="0">
                <a:solidFill>
                  <a:schemeClr val="bg1"/>
                </a:solidFill>
              </a:rPr>
              <a:t>SIO option SLAM – Session </a:t>
            </a:r>
            <a:r>
              <a:rPr lang="fr-FR" sz="2400" dirty="0" smtClean="0">
                <a:solidFill>
                  <a:schemeClr val="bg1"/>
                </a:solidFill>
              </a:rPr>
              <a:t>2016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4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									Stages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172" y="2280160"/>
            <a:ext cx="10554574" cy="363651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fr-F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première année: RAK</a:t>
            </a:r>
          </a:p>
          <a:p>
            <a:r>
              <a:rPr lang="fr-F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deuxième année: ECS</a:t>
            </a:r>
            <a:endParaRPr lang="fr-F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21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70" y="2504151"/>
            <a:ext cx="3537977" cy="2889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653" y="590309"/>
            <a:ext cx="9931079" cy="119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Stage première année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4072128" y="6357198"/>
            <a:ext cx="8339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</a:t>
            </a:r>
            <a:r>
              <a:rPr lang="fr-FR" dirty="0" smtClean="0"/>
              <a:t>professionnalisation      </a:t>
            </a:r>
            <a:r>
              <a:rPr lang="fr-FR" dirty="0"/>
              <a:t>	</a:t>
            </a:r>
            <a:r>
              <a:rPr lang="fr-FR" dirty="0" smtClean="0"/>
              <a:t>     Stages	         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r>
              <a:rPr lang="fr-FR" dirty="0" err="1" smtClean="0"/>
              <a:t>année:RAK</a:t>
            </a:r>
            <a:r>
              <a:rPr lang="fr-FR" dirty="0"/>
              <a:t>	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7846390" y="6449531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9565505" y="6449531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5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jour du contenu du site web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8" y="2313038"/>
            <a:ext cx="5335018" cy="384469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35" y="2313038"/>
            <a:ext cx="2406328" cy="1645504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12" y="4309881"/>
            <a:ext cx="2466975" cy="184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6784" y="6433456"/>
            <a:ext cx="820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professionnalisation      	     Stages	         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err="1"/>
              <a:t>année:RAK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7762159" y="6525789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9446750" y="6524331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à un projet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86" y="2448789"/>
            <a:ext cx="5570075" cy="3720517"/>
          </a:xfrm>
        </p:spPr>
      </p:pic>
      <p:sp>
        <p:nvSpPr>
          <p:cNvPr id="3" name="Rectangle 2"/>
          <p:cNvSpPr/>
          <p:nvPr/>
        </p:nvSpPr>
        <p:spPr>
          <a:xfrm>
            <a:off x="4145280" y="6333589"/>
            <a:ext cx="844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professionnalisation      	     Stages	         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err="1"/>
              <a:t>année:RAK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7882966" y="6425922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9557575" y="6433649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29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653" y="590309"/>
            <a:ext cx="9931079" cy="119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Stage deuxième année</a:t>
            </a:r>
            <a:endParaRPr lang="fr-FR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0" y="1782501"/>
            <a:ext cx="4200104" cy="50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Refonte du site web actuel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731624"/>
            <a:ext cx="5194300" cy="3391384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68" y="2731624"/>
            <a:ext cx="5184775" cy="3391383"/>
          </a:xfrm>
        </p:spPr>
      </p:pic>
      <p:sp>
        <p:nvSpPr>
          <p:cNvPr id="12" name="Rectangle à coins arrondis 11"/>
          <p:cNvSpPr/>
          <p:nvPr/>
        </p:nvSpPr>
        <p:spPr>
          <a:xfrm>
            <a:off x="1623271" y="2407534"/>
            <a:ext cx="3483980" cy="324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Ancien site web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316265" y="2407534"/>
            <a:ext cx="3483980" cy="324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Nouveau site adaptatif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178461" y="2731624"/>
            <a:ext cx="133108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047744" y="6405947"/>
            <a:ext cx="844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professionnalisation      	     Stages	         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err="1"/>
              <a:t>année:RAK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7797622" y="6498280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9463470" y="6510509"/>
            <a:ext cx="681076" cy="172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0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à un projet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470419"/>
            <a:ext cx="5184775" cy="339063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72" y="2470419"/>
            <a:ext cx="2127626" cy="122693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10" y="4508501"/>
            <a:ext cx="3381375" cy="1352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0719" y="6382617"/>
            <a:ext cx="841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professionnalisation      	     Stages	         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err="1"/>
              <a:t>année:RAK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7836693" y="6474950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9538190" y="6474950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045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46088"/>
            <a:ext cx="3548063" cy="1617662"/>
          </a:xfrm>
        </p:spPr>
        <p:txBody>
          <a:bodyPr>
            <a:normAutofit/>
          </a:bodyPr>
          <a:lstStyle/>
          <a:p>
            <a:pPr algn="ctr"/>
            <a:r>
              <a:rPr lang="fr-FR" b="0" dirty="0" smtClean="0"/>
              <a:t/>
            </a:r>
            <a:br>
              <a:rPr lang="fr-FR" b="0" dirty="0" smtClean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5198098"/>
              </p:ext>
            </p:extLst>
          </p:nvPr>
        </p:nvGraphicFramePr>
        <p:xfrm>
          <a:off x="2618491" y="920750"/>
          <a:ext cx="6251575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70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cap="all" dirty="0" smtClean="0"/>
              <a:t>Gestion du patrimoine informatique</a:t>
            </a:r>
            <a:r>
              <a:rPr lang="fr-FR" b="0" cap="all" dirty="0"/>
              <a:t/>
            </a:r>
            <a:br>
              <a:rPr lang="fr-FR" b="0" cap="all" dirty="0"/>
            </a:b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671" y="6296026"/>
            <a:ext cx="12101329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AYA MAOUI									           BTS SIO option SLAM – Session 2016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5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le Patrimoine Informatique d’une entreprise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1988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 </a:t>
            </a:r>
            <a:r>
              <a:rPr lang="fr-FR" sz="2800" dirty="0"/>
              <a:t>Les biens matériels informatique : serveurs, routeurs, switch, PC etc</a:t>
            </a:r>
            <a:r>
              <a:rPr lang="fr-FR" sz="2800" dirty="0" smtClean="0"/>
              <a:t>…</a:t>
            </a:r>
          </a:p>
          <a:p>
            <a:r>
              <a:rPr lang="fr-FR" sz="2800" dirty="0" smtClean="0"/>
              <a:t>  </a:t>
            </a:r>
            <a:r>
              <a:rPr lang="fr-FR" sz="2800" dirty="0"/>
              <a:t>Les logiciels et applications utilisés dans </a:t>
            </a:r>
            <a:r>
              <a:rPr lang="fr-FR" sz="2800" dirty="0" smtClean="0"/>
              <a:t>l’entreprise</a:t>
            </a:r>
          </a:p>
          <a:p>
            <a:r>
              <a:rPr lang="fr-FR" sz="2800" dirty="0" smtClean="0"/>
              <a:t> </a:t>
            </a:r>
            <a:r>
              <a:rPr lang="fr-FR" sz="2800" dirty="0"/>
              <a:t>Les compétences des salariés travaillant dans le domaine informatique</a:t>
            </a:r>
          </a:p>
        </p:txBody>
      </p:sp>
    </p:spTree>
    <p:extLst>
      <p:ext uri="{BB962C8B-B14F-4D97-AF65-F5344CB8AC3E}">
        <p14:creationId xmlns:p14="http://schemas.microsoft.com/office/powerpoint/2010/main" val="21835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370520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chemeClr val="tx1"/>
                </a:solidFill>
              </a:rPr>
              <a:t>Sommaire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998721" y="1010622"/>
            <a:ext cx="6608063" cy="71296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  Projets personnalisés encadrés: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chemeClr val="bg1"/>
                </a:solidFill>
              </a:rPr>
              <a:t>Site e-commerce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chemeClr val="bg1"/>
                </a:solidFill>
              </a:rPr>
              <a:t>GSB-CR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Stages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chemeClr val="bg1"/>
                </a:solidFill>
              </a:rPr>
              <a:t>1</a:t>
            </a:r>
            <a:r>
              <a:rPr lang="fr-FR" sz="1400" baseline="30000" dirty="0" smtClean="0">
                <a:solidFill>
                  <a:schemeClr val="bg1"/>
                </a:solidFill>
              </a:rPr>
              <a:t>ère</a:t>
            </a:r>
            <a:r>
              <a:rPr lang="fr-FR" sz="1400" dirty="0" smtClean="0">
                <a:solidFill>
                  <a:schemeClr val="bg1"/>
                </a:solidFill>
              </a:rPr>
              <a:t> année:  RAK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chemeClr val="bg1"/>
                </a:solidFill>
              </a:rPr>
              <a:t>2</a:t>
            </a:r>
            <a:r>
              <a:rPr lang="fr-FR" sz="1400" baseline="30000" dirty="0" smtClean="0">
                <a:solidFill>
                  <a:schemeClr val="bg1"/>
                </a:solidFill>
              </a:rPr>
              <a:t>ème</a:t>
            </a:r>
            <a:r>
              <a:rPr lang="fr-FR" sz="1400" dirty="0" smtClean="0">
                <a:solidFill>
                  <a:schemeClr val="bg1"/>
                </a:solidFill>
              </a:rPr>
              <a:t> année: ECS-INFORMATIQUE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bg1"/>
                </a:solidFill>
              </a:rPr>
              <a:t>Gestion des configurations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Team </a:t>
            </a:r>
            <a:r>
              <a:rPr lang="fr-FR" dirty="0" err="1" smtClean="0">
                <a:solidFill>
                  <a:schemeClr val="bg1"/>
                </a:solidFill>
              </a:rPr>
              <a:t>foundation</a:t>
            </a:r>
            <a:r>
              <a:rPr lang="fr-FR" dirty="0" smtClean="0">
                <a:solidFill>
                  <a:schemeClr val="bg1"/>
                </a:solidFill>
              </a:rPr>
              <a:t> server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bg1"/>
                </a:solidFill>
              </a:rPr>
              <a:t>GitHub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bg1"/>
                </a:solidFill>
              </a:rPr>
              <a:t>Gestion des ressources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Auto-formation: </a:t>
            </a:r>
            <a:r>
              <a:rPr lang="fr-FR" dirty="0" err="1" smtClean="0">
                <a:solidFill>
                  <a:schemeClr val="bg1"/>
                </a:solidFill>
              </a:rPr>
              <a:t>BootStrap</a:t>
            </a:r>
            <a:r>
              <a:rPr lang="fr-FR" dirty="0" smtClean="0">
                <a:solidFill>
                  <a:schemeClr val="bg1"/>
                </a:solidFill>
              </a:rPr>
              <a:t> JavaScript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Etude d’un outil: </a:t>
            </a:r>
            <a:r>
              <a:rPr lang="fr-FR" dirty="0" err="1" smtClean="0">
                <a:solidFill>
                  <a:schemeClr val="bg1"/>
                </a:solidFill>
              </a:rPr>
              <a:t>Maarch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Sharepoint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115567" y="1929804"/>
            <a:ext cx="4035552" cy="41156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>
              <a:solidFill>
                <a:schemeClr val="bg1"/>
              </a:solidFill>
            </a:endParaRPr>
          </a:p>
          <a:p>
            <a:r>
              <a:rPr lang="fr-FR" sz="2800" b="1" dirty="0" smtClean="0">
                <a:solidFill>
                  <a:srgbClr val="7030A0"/>
                </a:solidFill>
              </a:rPr>
              <a:t>Parcours de  professionnalisation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chemeClr val="bg1"/>
              </a:solidFill>
            </a:endParaRPr>
          </a:p>
          <a:p>
            <a:r>
              <a:rPr lang="fr-FR" sz="2800" b="1" dirty="0" smtClean="0">
                <a:solidFill>
                  <a:srgbClr val="7030A0"/>
                </a:solidFill>
              </a:rPr>
              <a:t>Gestion du patrimoine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15567" y="4490124"/>
            <a:ext cx="11045951" cy="23478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15567" y="2319090"/>
            <a:ext cx="11045951" cy="23478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8053701"/>
              </p:ext>
            </p:extLst>
          </p:nvPr>
        </p:nvGraphicFramePr>
        <p:xfrm>
          <a:off x="109728" y="0"/>
          <a:ext cx="120822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232" y="896354"/>
            <a:ext cx="10192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	Les DSI </a:t>
            </a:r>
            <a:r>
              <a:rPr lang="fr-FR" sz="2800" dirty="0"/>
              <a:t>(Directions des Systèmes d’Information) </a:t>
            </a:r>
            <a:r>
              <a:rPr lang="fr-FR" sz="2800" dirty="0" smtClean="0"/>
              <a:t>	   </a:t>
            </a:r>
            <a:r>
              <a:rPr lang="fr-FR" sz="4800" dirty="0" smtClean="0"/>
              <a:t>doivent donc gérer :</a:t>
            </a:r>
          </a:p>
          <a:p>
            <a:endParaRPr lang="fr-FR" sz="4800" dirty="0"/>
          </a:p>
          <a:p>
            <a:r>
              <a:rPr lang="fr-FR" sz="4800" dirty="0" smtClean="0"/>
              <a:t> </a:t>
            </a:r>
          </a:p>
          <a:p>
            <a:r>
              <a:rPr lang="fr-FR" sz="2800" dirty="0" smtClean="0"/>
              <a:t>Les configurations 						           Les </a:t>
            </a:r>
            <a:r>
              <a:rPr lang="fr-FR" sz="2800" dirty="0"/>
              <a:t>compétences </a:t>
            </a:r>
            <a:r>
              <a:rPr lang="fr-FR" sz="2800" dirty="0" smtClean="0"/>
              <a:t>   (</a:t>
            </a:r>
            <a:r>
              <a:rPr lang="fr-FR" sz="2800" dirty="0"/>
              <a:t>matériels &amp; logiciels) </a:t>
            </a:r>
            <a:r>
              <a:rPr lang="fr-FR" sz="2800" dirty="0" smtClean="0"/>
              <a:t>						  (</a:t>
            </a:r>
            <a:r>
              <a:rPr lang="fr-FR" sz="2800" dirty="0"/>
              <a:t>des informaticiens)</a:t>
            </a:r>
          </a:p>
          <a:p>
            <a:endParaRPr lang="fr-FR" sz="2800" dirty="0" smtClean="0"/>
          </a:p>
          <a:p>
            <a:r>
              <a:rPr lang="fr-FR" sz="4800" dirty="0" smtClean="0"/>
              <a:t> </a:t>
            </a:r>
            <a:endParaRPr lang="fr-FR" sz="4800" dirty="0"/>
          </a:p>
        </p:txBody>
      </p:sp>
      <p:sp>
        <p:nvSpPr>
          <p:cNvPr id="8" name="Flèche vers le bas 7"/>
          <p:cNvSpPr/>
          <p:nvPr/>
        </p:nvSpPr>
        <p:spPr>
          <a:xfrm rot="2510842">
            <a:off x="2117528" y="2733774"/>
            <a:ext cx="768096" cy="999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9225229">
            <a:off x="8216205" y="2732391"/>
            <a:ext cx="768096" cy="999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24128" y="896354"/>
            <a:ext cx="9570720" cy="1505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4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gestion des </a:t>
            </a:r>
            <a:r>
              <a:rPr lang="fr-FR" dirty="0" smtClean="0"/>
              <a:t>configurations: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				Objectifs de l’entreprise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454170749"/>
              </p:ext>
            </p:extLst>
          </p:nvPr>
        </p:nvGraphicFramePr>
        <p:xfrm>
          <a:off x="2348992" y="2255520"/>
          <a:ext cx="7063232" cy="42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0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664" y="-88488"/>
            <a:ext cx="11784336" cy="255149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La </a:t>
            </a:r>
            <a:r>
              <a:rPr lang="fr-FR" dirty="0"/>
              <a:t>gestion des </a:t>
            </a:r>
            <a:r>
              <a:rPr lang="fr-FR" dirty="0" smtClean="0"/>
              <a:t>configurations:</a:t>
            </a:r>
            <a:br>
              <a:rPr lang="fr-FR" dirty="0" smtClean="0"/>
            </a:br>
            <a:r>
              <a:rPr lang="fr-FR" dirty="0" smtClean="0"/>
              <a:t>										          </a:t>
            </a:r>
            <a:r>
              <a:rPr lang="fr-FR" sz="3200" dirty="0" smtClean="0"/>
              <a:t>Gestion </a:t>
            </a:r>
            <a:r>
              <a:rPr lang="fr-FR" sz="3200" dirty="0"/>
              <a:t>des codes sources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				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Dans mon projet web au lycée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3486944"/>
            <a:ext cx="2800350" cy="16383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/>
              <a:t>Dans l’entreprise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 smtClean="0">
              <a:hlinkClick r:id="rId3" tooltip="Team Foundation Server"/>
            </a:endParaRPr>
          </a:p>
          <a:p>
            <a:pPr marL="0" indent="0" algn="ctr">
              <a:buNone/>
            </a:pPr>
            <a:endParaRPr lang="fr-FR" sz="24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0" y="3531394"/>
            <a:ext cx="3175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71736973"/>
              </p:ext>
            </p:extLst>
          </p:nvPr>
        </p:nvGraphicFramePr>
        <p:xfrm>
          <a:off x="3998563" y="402957"/>
          <a:ext cx="8548176" cy="590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4" y="2647990"/>
            <a:ext cx="3175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9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59" y="3451262"/>
            <a:ext cx="6727880" cy="2887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49" y="310935"/>
            <a:ext cx="605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5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0" y="2707029"/>
            <a:ext cx="2800350" cy="16383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9" y="1173176"/>
            <a:ext cx="5220429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6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166687"/>
            <a:ext cx="79533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912" y="548640"/>
            <a:ext cx="11638030" cy="181997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La </a:t>
            </a:r>
            <a:r>
              <a:rPr lang="fr-FR" dirty="0"/>
              <a:t>gestion des </a:t>
            </a:r>
            <a:r>
              <a:rPr lang="fr-FR" dirty="0" smtClean="0"/>
              <a:t>configurations:</a:t>
            </a:r>
            <a:br>
              <a:rPr lang="fr-FR" dirty="0" smtClean="0"/>
            </a:br>
            <a:r>
              <a:rPr lang="fr-FR" dirty="0" smtClean="0"/>
              <a:t>										       </a:t>
            </a:r>
            <a:r>
              <a:rPr lang="fr-FR" sz="3200" dirty="0" smtClean="0"/>
              <a:t>Gestion </a:t>
            </a:r>
            <a:r>
              <a:rPr lang="fr-FR" sz="3200" dirty="0"/>
              <a:t>de la documentation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				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424" y="2514895"/>
            <a:ext cx="10554574" cy="36365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98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gestion des compétences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				Objectifs </a:t>
            </a:r>
            <a:r>
              <a:rPr lang="fr-FR" dirty="0"/>
              <a:t>de l’entreprise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836249779"/>
              </p:ext>
            </p:extLst>
          </p:nvPr>
        </p:nvGraphicFramePr>
        <p:xfrm>
          <a:off x="325120" y="4676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920924526"/>
              </p:ext>
            </p:extLst>
          </p:nvPr>
        </p:nvGraphicFramePr>
        <p:xfrm>
          <a:off x="5761486" y="3742944"/>
          <a:ext cx="6254496" cy="380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06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0" dirty="0"/>
              <a:t>Projets </a:t>
            </a:r>
            <a:r>
              <a:rPr lang="fr-FR" b="0" dirty="0" smtClean="0"/>
              <a:t>Personnalisés </a:t>
            </a:r>
            <a:r>
              <a:rPr lang="fr-FR" b="0" dirty="0"/>
              <a:t>Encadrés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fr-F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 e-commerce</a:t>
            </a:r>
          </a:p>
          <a:p>
            <a:r>
              <a:rPr lang="fr-F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GSB-CR</a:t>
            </a:r>
            <a:endParaRPr lang="fr-F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0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072" y="304800"/>
            <a:ext cx="11638030" cy="181997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La </a:t>
            </a:r>
            <a:r>
              <a:rPr lang="fr-FR" dirty="0"/>
              <a:t>gestion des compétences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										       				</a:t>
            </a:r>
            <a:r>
              <a:rPr lang="fr-FR" sz="3200" dirty="0"/>
              <a:t>A</a:t>
            </a:r>
            <a:r>
              <a:rPr lang="fr-FR" sz="3200" dirty="0" smtClean="0"/>
              <a:t>uto-formation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				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424" y="2514895"/>
            <a:ext cx="10554574" cy="36365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85" y="2357435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16" y="2843780"/>
            <a:ext cx="1170434" cy="117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60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072" y="304800"/>
            <a:ext cx="11638030" cy="181997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gestion des compétences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										       				</a:t>
            </a:r>
            <a:r>
              <a:rPr lang="fr-FR" sz="3200" dirty="0" smtClean="0"/>
              <a:t>Etude d’un outil</a:t>
            </a:r>
            <a:r>
              <a:rPr lang="fr-FR" dirty="0"/>
              <a:t>	</a:t>
            </a:r>
            <a:r>
              <a:rPr lang="fr-FR" dirty="0" smtClean="0"/>
              <a:t>								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424" y="2514895"/>
            <a:ext cx="10554574" cy="36365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64" y="2360930"/>
            <a:ext cx="7390476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072" y="304800"/>
            <a:ext cx="11638030" cy="181997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gestion des compétences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										       				</a:t>
            </a:r>
            <a:r>
              <a:rPr lang="fr-FR" sz="3200" dirty="0" smtClean="0"/>
              <a:t>Etude d’un outil</a:t>
            </a:r>
            <a:r>
              <a:rPr lang="fr-FR" dirty="0"/>
              <a:t>	</a:t>
            </a:r>
            <a:r>
              <a:rPr lang="fr-FR" dirty="0" smtClean="0"/>
              <a:t>								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424" y="2514895"/>
            <a:ext cx="10554574" cy="36365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1" y="1900142"/>
            <a:ext cx="8592334" cy="49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cap="all" dirty="0" smtClean="0"/>
              <a:t>Veille technologique</a:t>
            </a:r>
            <a:r>
              <a:rPr lang="fr-FR" b="0" cap="all" dirty="0"/>
              <a:t/>
            </a:r>
            <a:br>
              <a:rPr lang="fr-FR" b="0" cap="all" dirty="0"/>
            </a:b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0671" y="6296026"/>
            <a:ext cx="12101329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AYA MAOUI									           BTS SIO option SLAM – Session 2016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7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56" y="886548"/>
            <a:ext cx="6934200" cy="520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2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Site e-commerce: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Le Contexte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85" y="1302483"/>
            <a:ext cx="2552700" cy="76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°Création d’un site de commerce en ligne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°Travaille en groupe</a:t>
            </a:r>
          </a:p>
          <a:p>
            <a:endParaRPr lang="fr-FR" sz="2000" b="1" dirty="0"/>
          </a:p>
          <a:p>
            <a:r>
              <a:rPr lang="fr-FR" sz="2000" b="1" dirty="0" smtClean="0"/>
              <a:t>°Gestion du code source</a:t>
            </a:r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50" y="2419716"/>
            <a:ext cx="3514725" cy="1295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85" y="4070349"/>
            <a:ext cx="2552700" cy="1790700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073151" y="2245489"/>
            <a:ext cx="0" cy="3615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073151" y="5861049"/>
            <a:ext cx="35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620684" y="2245489"/>
            <a:ext cx="0" cy="3615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75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1" y="0"/>
            <a:ext cx="10058400" cy="4133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1" y="4133089"/>
            <a:ext cx="10058400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05" y="520921"/>
            <a:ext cx="3648075" cy="5567363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1122745" y="2442288"/>
            <a:ext cx="3715473" cy="1724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Format Mobile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352800" y="6357973"/>
            <a:ext cx="840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</a:t>
            </a:r>
            <a:r>
              <a:rPr lang="fr-FR" dirty="0" smtClean="0"/>
              <a:t>professionnalisation  </a:t>
            </a:r>
            <a:r>
              <a:rPr lang="fr-FR" dirty="0"/>
              <a:t>	</a:t>
            </a:r>
            <a:r>
              <a:rPr lang="fr-FR" dirty="0" smtClean="0"/>
              <a:t>     PPE              Site e-commerce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7125529" y="6450306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8383310" y="6450306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/>
          <a:p>
            <a:pPr algn="ctr"/>
            <a:r>
              <a:rPr lang="fr-FR" sz="2400" dirty="0" smtClean="0"/>
              <a:t>GSB-CR: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Le </a:t>
            </a:r>
            <a:r>
              <a:rPr lang="fr-FR" sz="2400" dirty="0" smtClean="0"/>
              <a:t>Contexte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3151" y="2233914"/>
            <a:ext cx="3547533" cy="3627135"/>
          </a:xfrm>
        </p:spPr>
        <p:txBody>
          <a:bodyPr>
            <a:normAutofit/>
          </a:bodyPr>
          <a:lstStyle/>
          <a:p>
            <a:r>
              <a:rPr lang="fr-FR" sz="1600" b="1" dirty="0"/>
              <a:t>°</a:t>
            </a:r>
            <a:r>
              <a:rPr lang="fr-FR" sz="1600" b="1" dirty="0" smtClean="0"/>
              <a:t>Laboratoire </a:t>
            </a:r>
            <a:r>
              <a:rPr lang="fr-FR" sz="1600" b="1" dirty="0"/>
              <a:t>issu de la fusion entre le géant américain </a:t>
            </a:r>
            <a:r>
              <a:rPr lang="fr-FR" sz="1600" b="1" dirty="0" err="1"/>
              <a:t>Galaxy</a:t>
            </a:r>
            <a:r>
              <a:rPr lang="fr-FR" sz="1600" b="1" dirty="0"/>
              <a:t> et le conglomérat </a:t>
            </a:r>
            <a:r>
              <a:rPr lang="fr-FR" sz="1600" b="1" dirty="0" err="1"/>
              <a:t>Swiss</a:t>
            </a:r>
            <a:r>
              <a:rPr lang="fr-FR" sz="1600" b="1" dirty="0"/>
              <a:t> Bourdin</a:t>
            </a:r>
            <a:r>
              <a:rPr lang="fr-FR" sz="1600" b="1" dirty="0" smtClean="0"/>
              <a:t>.</a:t>
            </a:r>
          </a:p>
          <a:p>
            <a:r>
              <a:rPr lang="fr-FR" sz="1600" b="1" dirty="0" smtClean="0"/>
              <a:t>°Cette </a:t>
            </a:r>
            <a:r>
              <a:rPr lang="fr-FR" sz="1600" b="1" dirty="0"/>
              <a:t>fusion a eu pour but de moderniser l’activité de visite médicale et de réaliser une économie d’échelle dans la production et la distribution des médicaments.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57" y="638836"/>
            <a:ext cx="1701478" cy="117839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69" y="1228031"/>
            <a:ext cx="1897103" cy="14209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69" y="4722471"/>
            <a:ext cx="4784366" cy="11385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55" y="2684061"/>
            <a:ext cx="1514475" cy="1171575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1073151" y="2233914"/>
            <a:ext cx="0" cy="362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73151" y="5861049"/>
            <a:ext cx="35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620684" y="2233914"/>
            <a:ext cx="0" cy="362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66784" y="6391549"/>
            <a:ext cx="790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professionnalisation  	     PPE              </a:t>
            </a:r>
            <a:r>
              <a:rPr lang="fr-FR" dirty="0" smtClean="0"/>
              <a:t>GSB-CR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8889357" y="6483882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10202670" y="6483882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8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851949"/>
            <a:ext cx="7781925" cy="2580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83200" y="6313269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Parcours de professionnalisation  	     PPE              GSB-CR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9029057" y="6405602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0299057" y="6405602"/>
            <a:ext cx="6810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480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46088"/>
            <a:ext cx="3548063" cy="1617662"/>
          </a:xfrm>
        </p:spPr>
        <p:txBody>
          <a:bodyPr>
            <a:normAutofit/>
          </a:bodyPr>
          <a:lstStyle/>
          <a:p>
            <a:pPr algn="ctr"/>
            <a:r>
              <a:rPr lang="fr-FR" b="0" dirty="0" smtClean="0"/>
              <a:t/>
            </a:r>
            <a:br>
              <a:rPr lang="fr-FR" b="0" dirty="0" smtClean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7664877"/>
              </p:ext>
            </p:extLst>
          </p:nvPr>
        </p:nvGraphicFramePr>
        <p:xfrm>
          <a:off x="2618491" y="920750"/>
          <a:ext cx="6251575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63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406</TotalTime>
  <Words>411</Words>
  <Application>Microsoft Office PowerPoint</Application>
  <PresentationFormat>Grand écran</PresentationFormat>
  <Paragraphs>113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Wingdings</vt:lpstr>
      <vt:lpstr>Wingdings 2</vt:lpstr>
      <vt:lpstr>Concis</vt:lpstr>
      <vt:lpstr>PARCOURS DE Professionnalisation </vt:lpstr>
      <vt:lpstr>Sommaire</vt:lpstr>
      <vt:lpstr>Projets Personnalisés Encadrés</vt:lpstr>
      <vt:lpstr>Site e-commerce: Le Contexte  </vt:lpstr>
      <vt:lpstr>Présentation PowerPoint</vt:lpstr>
      <vt:lpstr>Présentation PowerPoint</vt:lpstr>
      <vt:lpstr>GSB-CR: Le Contexte  </vt:lpstr>
      <vt:lpstr>Présentation PowerPoint</vt:lpstr>
      <vt:lpstr> </vt:lpstr>
      <vt:lpstr>         Stages</vt:lpstr>
      <vt:lpstr>Présentation PowerPoint</vt:lpstr>
      <vt:lpstr>Mise à jour du contenu du site web </vt:lpstr>
      <vt:lpstr>Participation à un projet</vt:lpstr>
      <vt:lpstr>Présentation PowerPoint</vt:lpstr>
      <vt:lpstr>Refonte du site web actuel</vt:lpstr>
      <vt:lpstr>Participation à un projet</vt:lpstr>
      <vt:lpstr> </vt:lpstr>
      <vt:lpstr>Gestion du patrimoine informatique </vt:lpstr>
      <vt:lpstr>Qu’est-ce que le Patrimoine Informatique d’une entreprise ?</vt:lpstr>
      <vt:lpstr>Présentation PowerPoint</vt:lpstr>
      <vt:lpstr>Présentation PowerPoint</vt:lpstr>
      <vt:lpstr>La gestion des configurations:          Objectifs de l’entreprise</vt:lpstr>
      <vt:lpstr>   La gestion des configurations:                     Gestion des codes sources          </vt:lpstr>
      <vt:lpstr>Présentation PowerPoint</vt:lpstr>
      <vt:lpstr>Présentation PowerPoint</vt:lpstr>
      <vt:lpstr>Présentation PowerPoint</vt:lpstr>
      <vt:lpstr>Présentation PowerPoint</vt:lpstr>
      <vt:lpstr>   La gestion des configurations:                  Gestion de la documentation           </vt:lpstr>
      <vt:lpstr>La gestion des compétences :          Objectifs de l’entreprise</vt:lpstr>
      <vt:lpstr>   La gestion des compétences :                      Auto-formation          </vt:lpstr>
      <vt:lpstr>   La gestion des compétences :                      Etude d’un outil         </vt:lpstr>
      <vt:lpstr>   La gestion des compétences :                      Etude d’un outil         </vt:lpstr>
      <vt:lpstr>Veille technologique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</dc:creator>
  <cp:lastModifiedBy>stagiaire</cp:lastModifiedBy>
  <cp:revision>45</cp:revision>
  <dcterms:created xsi:type="dcterms:W3CDTF">2016-03-24T19:17:13Z</dcterms:created>
  <dcterms:modified xsi:type="dcterms:W3CDTF">2016-04-04T19:51:30Z</dcterms:modified>
</cp:coreProperties>
</file>