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000"/>
    <a:srgbClr val="00FF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102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4212" y="187779"/>
            <a:ext cx="9096602" cy="2163535"/>
          </a:xfrm>
        </p:spPr>
        <p:txBody>
          <a:bodyPr>
            <a:normAutofit/>
          </a:bodyPr>
          <a:lstStyle/>
          <a:p>
            <a:r>
              <a:rPr lang="fr-FR" dirty="0" smtClean="0"/>
              <a:t>UE 4.8: la qualité des soins. </a:t>
            </a:r>
            <a:br>
              <a:rPr lang="fr-FR" dirty="0" smtClean="0"/>
            </a:br>
            <a:r>
              <a:rPr lang="fr-FR" dirty="0" smtClean="0"/>
              <a:t>Evaluation des pratiques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4212" y="2847824"/>
            <a:ext cx="7602538" cy="1947333"/>
          </a:xfrm>
        </p:spPr>
        <p:txBody>
          <a:bodyPr>
            <a:normAutofit/>
          </a:bodyPr>
          <a:lstStyle/>
          <a:p>
            <a:r>
              <a:rPr lang="fr-FR" sz="3800" b="1" dirty="0" smtClean="0"/>
              <a:t>La communication entre les IDEL et les structures de soins</a:t>
            </a:r>
            <a:endParaRPr lang="fr-FR" sz="380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223158" y="6428600"/>
            <a:ext cx="119688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Sandrine OPPER, Roxane IFFOUZAR, Max DUBOST, Manon LENCI, Nicolas FRAISSE, Marc DURANDEU, Anthony SIMONETTA, Victor MAGAND</a:t>
            </a:r>
            <a:endParaRPr lang="fr-FR" sz="1400" kern="1200" dirty="0">
              <a:solidFill>
                <a:schemeClr val="tx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9097736" y="4795157"/>
            <a:ext cx="3094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Promotion 2013/2016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8685438" y="4189902"/>
            <a:ext cx="35065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IFSI Saint Joseph Saint Luc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169564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88470" y="252789"/>
            <a:ext cx="8534400" cy="1507067"/>
          </a:xfrm>
        </p:spPr>
        <p:txBody>
          <a:bodyPr/>
          <a:lstStyle/>
          <a:p>
            <a:r>
              <a:rPr lang="fr-FR" dirty="0" smtClean="0"/>
              <a:t>Les Problèmes rencontrés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64469" y="2862942"/>
            <a:ext cx="8534400" cy="1959429"/>
          </a:xfrm>
        </p:spPr>
        <p:txBody>
          <a:bodyPr/>
          <a:lstStyle/>
          <a:p>
            <a:r>
              <a:rPr lang="fr-FR" sz="2800" dirty="0" smtClean="0"/>
              <a:t>Ordonnances absentes ou non conformes</a:t>
            </a:r>
          </a:p>
          <a:p>
            <a:r>
              <a:rPr lang="fr-FR" sz="2800" dirty="0" smtClean="0"/>
              <a:t>Absence de recueil de donnée</a:t>
            </a:r>
          </a:p>
          <a:p>
            <a:r>
              <a:rPr lang="fr-FR" sz="2800" dirty="0" smtClean="0"/>
              <a:t>Absence de compte rendu hospitalier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150812" y="4692133"/>
            <a:ext cx="1192144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CONCLUSION: </a:t>
            </a:r>
          </a:p>
          <a:p>
            <a:r>
              <a:rPr lang="fr-FR" sz="3200" dirty="0" smtClean="0"/>
              <a:t>-    Les problèmes sont récurrents </a:t>
            </a:r>
          </a:p>
          <a:p>
            <a:pPr marL="571500" indent="-571500">
              <a:buFontTx/>
              <a:buChar char="-"/>
            </a:pPr>
            <a:r>
              <a:rPr lang="fr-FR" sz="3200" dirty="0" smtClean="0"/>
              <a:t>C’est une perte de temps non négligeable</a:t>
            </a:r>
          </a:p>
          <a:p>
            <a:pPr marL="571500" indent="-571500">
              <a:buFontTx/>
              <a:buChar char="-"/>
            </a:pPr>
            <a:r>
              <a:rPr lang="fr-FR" sz="3200" err="1" smtClean="0"/>
              <a:t>Finalement</a:t>
            </a:r>
            <a:r>
              <a:rPr lang="fr-FR" sz="3200" smtClean="0"/>
              <a:t>, les </a:t>
            </a:r>
            <a:r>
              <a:rPr lang="fr-FR" sz="3200" dirty="0" smtClean="0"/>
              <a:t>IDELS passent outre les problèmes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039443023"/>
      </p:ext>
    </p:extLst>
  </p:cSld>
  <p:clrMapOvr>
    <a:masterClrMapping/>
  </p:clrMapOvr>
</p:sld>
</file>

<file path=ppt/theme/theme1.xml><?xml version="1.0" encoding="utf-8"?>
<a:theme xmlns:a="http://schemas.openxmlformats.org/drawingml/2006/main" name="Secteur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48</TotalTime>
  <Words>88</Words>
  <Application>Microsoft Office PowerPoint</Application>
  <PresentationFormat>Grand écran</PresentationFormat>
  <Paragraphs>15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Century Gothic</vt:lpstr>
      <vt:lpstr>Wingdings 3</vt:lpstr>
      <vt:lpstr>Secteur</vt:lpstr>
      <vt:lpstr>UE 4.8: la qualité des soins.  Evaluation des pratiques</vt:lpstr>
      <vt:lpstr>Les Problèmes rencontrés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UE 4.8: la qualité des soins.  Evaluation des pratiques</dc:title>
  <dc:creator>Victor magand</dc:creator>
  <cp:lastModifiedBy>Victor magand</cp:lastModifiedBy>
  <cp:revision>8</cp:revision>
  <dcterms:created xsi:type="dcterms:W3CDTF">2016-04-04T08:56:08Z</dcterms:created>
  <dcterms:modified xsi:type="dcterms:W3CDTF">2016-04-05T11:25:07Z</dcterms:modified>
</cp:coreProperties>
</file>