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37BB93-D40D-431A-BF44-10641C00B7D5}" type="datetimeFigureOut">
              <a:rPr lang="fr-FR" smtClean="0"/>
              <a:t>03/04/2016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D8502A-39FE-48E5-9CBE-ABE48565C650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ETUDIER A LYON L’AN PROCHAIN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7528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4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campus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9330"/>
            <a:ext cx="5076056" cy="256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78163"/>
            <a:ext cx="3848944" cy="26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1844824"/>
            <a:ext cx="262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ancienne prison rénovée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4509120"/>
            <a:ext cx="2624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campus moderne et respectueux de son passé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0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loger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1901952"/>
          </a:xfrm>
        </p:spPr>
        <p:txBody>
          <a:bodyPr/>
          <a:lstStyle/>
          <a:p>
            <a:r>
              <a:rPr lang="fr-FR" dirty="0"/>
              <a:t>La maison </a:t>
            </a:r>
            <a:r>
              <a:rPr lang="fr-FR" dirty="0" smtClean="0"/>
              <a:t>Saint-Bernard</a:t>
            </a:r>
          </a:p>
          <a:p>
            <a:pPr lvl="1"/>
            <a:r>
              <a:rPr lang="fr-FR" i="1" dirty="0"/>
              <a:t>	Résidence sécurisée et </a:t>
            </a:r>
            <a:r>
              <a:rPr lang="fr-FR" i="1" dirty="0" smtClean="0"/>
              <a:t>conviviale sur les bords de Saône</a:t>
            </a:r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93" y="1700808"/>
            <a:ext cx="42194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13645" y="3581400"/>
            <a:ext cx="4270248" cy="1901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maison Saint-Laurent</a:t>
            </a:r>
          </a:p>
          <a:p>
            <a:pPr lvl="1"/>
            <a:r>
              <a:rPr lang="fr-FR" i="1" dirty="0" smtClean="0"/>
              <a:t>	Résidence sécurisée et conviviale sur les hauts de Lyon</a:t>
            </a:r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93" y="3861048"/>
            <a:ext cx="4219490" cy="213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0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57936"/>
          </a:xfrm>
        </p:spPr>
        <p:txBody>
          <a:bodyPr/>
          <a:lstStyle/>
          <a:p>
            <a:r>
              <a:rPr lang="fr-FR" dirty="0" smtClean="0"/>
              <a:t>Lit</a:t>
            </a:r>
            <a:r>
              <a:rPr lang="fr-FR" dirty="0"/>
              <a:t>, bureau, </a:t>
            </a:r>
            <a:r>
              <a:rPr lang="fr-FR" dirty="0" smtClean="0"/>
              <a:t>lavabo et coin </a:t>
            </a:r>
            <a:r>
              <a:rPr lang="fr-FR" dirty="0"/>
              <a:t>kitchenette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Douches </a:t>
            </a:r>
            <a:r>
              <a:rPr lang="fr-FR" dirty="0"/>
              <a:t>et toilettes sont à partager à chaque étage. </a:t>
            </a:r>
            <a:endParaRPr lang="fr-FR" dirty="0" smtClean="0"/>
          </a:p>
          <a:p>
            <a:r>
              <a:rPr lang="fr-FR" dirty="0" smtClean="0"/>
              <a:t>Wifi/Salle de repos et de sport/Laverie/Salle TV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44602"/>
            <a:ext cx="447687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1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logement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28664"/>
            <a:ext cx="4248472" cy="50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88024" y="206084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 mois de Septembre à Juin = 370*9 = 3330</a:t>
            </a:r>
          </a:p>
          <a:p>
            <a:r>
              <a:rPr lang="fr-FR" dirty="0" smtClean="0"/>
              <a:t>Electricité = 15*9 = 135</a:t>
            </a:r>
          </a:p>
          <a:p>
            <a:r>
              <a:rPr lang="fr-FR" dirty="0" smtClean="0"/>
              <a:t>Total sur un An avec les frais d’inscription = 3540€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34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 Université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Environ 3800€/an pour les 3 ans de Licences,</a:t>
            </a:r>
          </a:p>
          <a:p>
            <a:endParaRPr lang="fr-FR" dirty="0"/>
          </a:p>
          <a:p>
            <a:r>
              <a:rPr lang="fr-FR" dirty="0" smtClean="0"/>
              <a:t>Total Université + Logement = 7340€/an</a:t>
            </a:r>
          </a:p>
          <a:p>
            <a:endParaRPr lang="fr-FR" dirty="0"/>
          </a:p>
          <a:p>
            <a:r>
              <a:rPr lang="fr-FR" dirty="0" smtClean="0"/>
              <a:t>Coût alimentaire moyen = 2000€</a:t>
            </a:r>
          </a:p>
          <a:p>
            <a:endParaRPr lang="fr-FR" dirty="0"/>
          </a:p>
          <a:p>
            <a:r>
              <a:rPr lang="fr-FR" dirty="0" smtClean="0"/>
              <a:t>Total /An = environ 9350€/an</a:t>
            </a:r>
          </a:p>
          <a:p>
            <a:endParaRPr lang="fr-FR" dirty="0"/>
          </a:p>
          <a:p>
            <a:r>
              <a:rPr lang="fr-FR" dirty="0" smtClean="0"/>
              <a:t>3 Ans de Licence = 28 050€</a:t>
            </a:r>
          </a:p>
          <a:p>
            <a:r>
              <a:rPr lang="fr-FR" dirty="0" smtClean="0"/>
              <a:t>En définitive environ 30 000€</a:t>
            </a:r>
          </a:p>
        </p:txBody>
      </p:sp>
    </p:spTree>
    <p:extLst>
      <p:ext uri="{BB962C8B-B14F-4D97-AF65-F5344CB8AC3E}">
        <p14:creationId xmlns:p14="http://schemas.microsoft.com/office/powerpoint/2010/main" val="2220588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135</Words>
  <Application>Microsoft Office PowerPoint</Application>
  <PresentationFormat>Affichage à l'écran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Civil</vt:lpstr>
      <vt:lpstr>ETUDIER A LYON L’AN PROCHAIN</vt:lpstr>
      <vt:lpstr>Le campus</vt:lpstr>
      <vt:lpstr>Se loger </vt:lpstr>
      <vt:lpstr>Chambres </vt:lpstr>
      <vt:lpstr>Tarifs logement</vt:lpstr>
      <vt:lpstr>Tarif Université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ENFANTS</dc:creator>
  <cp:lastModifiedBy>ENFANTS</cp:lastModifiedBy>
  <cp:revision>4</cp:revision>
  <dcterms:created xsi:type="dcterms:W3CDTF">2016-04-03T12:40:38Z</dcterms:created>
  <dcterms:modified xsi:type="dcterms:W3CDTF">2016-04-03T15:09:03Z</dcterms:modified>
</cp:coreProperties>
</file>