
<file path=[Content_Types].xml><?xml version="1.0" encoding="utf-8"?>
<Types xmlns="http://schemas.openxmlformats.org/package/2006/content-types">
  <Default Extension="xml" ContentType="application/xml"/>
  <Default Extension="jpeg" ContentType="image/jpeg"/>
  <Default Extension="jpg" ContentType="image/jpeg"/>
  <Default Extension="rels" ContentType="application/vnd.openxmlformats-package.relationships+xml"/>
  <Default Extension="wdp" ContentType="image/vnd.ms-photo"/>
  <Default Extension="bin" ContentType="application/vnd.openxmlformats-officedocument.presentationml.printerSettings"/>
  <Default Extension="png" ContentType="image/pn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4" r:id="rId1"/>
  </p:sldMasterIdLst>
  <p:notesMasterIdLst>
    <p:notesMasterId r:id="rId14"/>
  </p:notesMasterIdLst>
  <p:sldIdLst>
    <p:sldId id="256" r:id="rId2"/>
    <p:sldId id="260" r:id="rId3"/>
    <p:sldId id="257" r:id="rId4"/>
    <p:sldId id="265" r:id="rId5"/>
    <p:sldId id="266" r:id="rId6"/>
    <p:sldId id="267" r:id="rId7"/>
    <p:sldId id="261" r:id="rId8"/>
    <p:sldId id="262" r:id="rId9"/>
    <p:sldId id="268" r:id="rId10"/>
    <p:sldId id="269" r:id="rId11"/>
    <p:sldId id="263" r:id="rId12"/>
    <p:sldId id="264" r:id="rId13"/>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12B06"/>
    <a:srgbClr val="28530C"/>
    <a:srgbClr val="07AE33"/>
    <a:srgbClr val="92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03" autoAdjust="0"/>
    <p:restoredTop sz="94687" autoAdjust="0"/>
  </p:normalViewPr>
  <p:slideViewPr>
    <p:cSldViewPr>
      <p:cViewPr>
        <p:scale>
          <a:sx n="81" d="100"/>
          <a:sy n="81" d="100"/>
        </p:scale>
        <p:origin x="-1896" y="-248"/>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notesMaster" Target="notesMasters/notesMaster1.xml"/><Relationship Id="rId15" Type="http://schemas.openxmlformats.org/officeDocument/2006/relationships/printerSettings" Target="printerSettings/printerSettings1.bin"/><Relationship Id="rId16" Type="http://schemas.openxmlformats.org/officeDocument/2006/relationships/presProps" Target="presProps.xml"/><Relationship Id="rId17" Type="http://schemas.openxmlformats.org/officeDocument/2006/relationships/viewProps" Target="viewProps.xml"/><Relationship Id="rId18" Type="http://schemas.openxmlformats.org/officeDocument/2006/relationships/theme" Target="theme/theme1.xml"/><Relationship Id="rId19"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EF093DF-5598-4743-BCB5-EDBFEDB0B796}" type="datetimeFigureOut">
              <a:rPr lang="fr-FR" smtClean="0"/>
              <a:t>31/03/16</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5AB5689-CE19-C947-B655-72442388ADBD}" type="slidenum">
              <a:rPr lang="fr-FR" smtClean="0"/>
              <a:t>‹#›</a:t>
            </a:fld>
            <a:endParaRPr lang="fr-FR"/>
          </a:p>
        </p:txBody>
      </p:sp>
    </p:spTree>
    <p:extLst>
      <p:ext uri="{BB962C8B-B14F-4D97-AF65-F5344CB8AC3E}">
        <p14:creationId xmlns:p14="http://schemas.microsoft.com/office/powerpoint/2010/main" val="2844043546"/>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D5AB5689-CE19-C947-B655-72442388ADBD}" type="slidenum">
              <a:rPr lang="fr-FR" smtClean="0"/>
              <a:t>4</a:t>
            </a:fld>
            <a:endParaRPr lang="fr-FR"/>
          </a:p>
        </p:txBody>
      </p:sp>
    </p:spTree>
    <p:extLst>
      <p:ext uri="{BB962C8B-B14F-4D97-AF65-F5344CB8AC3E}">
        <p14:creationId xmlns:p14="http://schemas.microsoft.com/office/powerpoint/2010/main" val="42891735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8" name="TextBox 7"/>
          <p:cNvSpPr txBox="1"/>
          <p:nvPr/>
        </p:nvSpPr>
        <p:spPr>
          <a:xfrm>
            <a:off x="1828800" y="3159760"/>
            <a:ext cx="457200" cy="1034129"/>
          </a:xfrm>
          <a:prstGeom prst="rect">
            <a:avLst/>
          </a:prstGeom>
          <a:noFill/>
        </p:spPr>
        <p:txBody>
          <a:bodyPr wrap="square" lIns="0" tIns="9144" rIns="0" bIns="9144" rtlCol="0" anchor="ctr" anchorCtr="0">
            <a:spAutoFit/>
          </a:bodyPr>
          <a:lstStyle/>
          <a:p>
            <a:r>
              <a:rPr lang="en-US" sz="6600" dirty="0" smtClean="0">
                <a:effectLst>
                  <a:outerShdw blurRad="38100" dist="38100" dir="2700000" algn="tl">
                    <a:srgbClr val="000000">
                      <a:alpha val="43137"/>
                    </a:srgbClr>
                  </a:outerShdw>
                </a:effectLst>
                <a:latin typeface="+mn-lt"/>
              </a:rPr>
              <a:t>{</a:t>
            </a:r>
            <a:endParaRPr lang="en-US" sz="6600" dirty="0">
              <a:effectLst>
                <a:outerShdw blurRad="38100" dist="38100" dir="2700000" algn="tl">
                  <a:srgbClr val="000000">
                    <a:alpha val="43137"/>
                  </a:srgbClr>
                </a:outerShdw>
              </a:effectLst>
              <a:latin typeface="+mn-lt"/>
            </a:endParaRPr>
          </a:p>
        </p:txBody>
      </p:sp>
      <p:sp>
        <p:nvSpPr>
          <p:cNvPr id="2" name="Title 1"/>
          <p:cNvSpPr>
            <a:spLocks noGrp="1"/>
          </p:cNvSpPr>
          <p:nvPr>
            <p:ph type="ctrTitle"/>
          </p:nvPr>
        </p:nvSpPr>
        <p:spPr>
          <a:xfrm>
            <a:off x="777240" y="1219200"/>
            <a:ext cx="7543800" cy="2152650"/>
          </a:xfrm>
        </p:spPr>
        <p:txBody>
          <a:bodyPr>
            <a:noAutofit/>
          </a:bodyPr>
          <a:lstStyle>
            <a:lvl1pPr>
              <a:defRPr sz="6000">
                <a:solidFill>
                  <a:schemeClr val="tx1"/>
                </a:solidFill>
              </a:defRPr>
            </a:lvl1pPr>
          </a:lstStyle>
          <a:p>
            <a:r>
              <a:rPr lang="fr-FR" smtClean="0"/>
              <a:t>Modifiez le style du titre</a:t>
            </a:r>
            <a:endParaRPr lang="en-US" dirty="0"/>
          </a:p>
        </p:txBody>
      </p:sp>
      <p:sp>
        <p:nvSpPr>
          <p:cNvPr id="3" name="Subtitle 2"/>
          <p:cNvSpPr>
            <a:spLocks noGrp="1"/>
          </p:cNvSpPr>
          <p:nvPr>
            <p:ph type="subTitle" idx="1"/>
          </p:nvPr>
        </p:nvSpPr>
        <p:spPr>
          <a:xfrm>
            <a:off x="2133600" y="3375491"/>
            <a:ext cx="6172200" cy="685800"/>
          </a:xfrm>
        </p:spPr>
        <p:txBody>
          <a:bodyPr anchor="ctr"/>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en-US" dirty="0"/>
          </a:p>
        </p:txBody>
      </p:sp>
      <p:sp>
        <p:nvSpPr>
          <p:cNvPr id="15" name="Date Placeholder 14"/>
          <p:cNvSpPr>
            <a:spLocks noGrp="1"/>
          </p:cNvSpPr>
          <p:nvPr>
            <p:ph type="dt" sz="half" idx="10"/>
          </p:nvPr>
        </p:nvSpPr>
        <p:spPr/>
        <p:txBody>
          <a:bodyPr/>
          <a:lstStyle/>
          <a:p>
            <a:fld id="{435B7433-C97A-4628-A74B-E9F0AD71C1CC}" type="datetimeFigureOut">
              <a:rPr lang="fr-FR" smtClean="0"/>
              <a:t>31/03/16</a:t>
            </a:fld>
            <a:endParaRPr lang="fr-FR"/>
          </a:p>
        </p:txBody>
      </p:sp>
      <p:sp>
        <p:nvSpPr>
          <p:cNvPr id="16" name="Slide Number Placeholder 15"/>
          <p:cNvSpPr>
            <a:spLocks noGrp="1"/>
          </p:cNvSpPr>
          <p:nvPr>
            <p:ph type="sldNum" sz="quarter" idx="11"/>
          </p:nvPr>
        </p:nvSpPr>
        <p:spPr/>
        <p:txBody>
          <a:bodyPr/>
          <a:lstStyle/>
          <a:p>
            <a:fld id="{37EE68A7-05D5-409D-A3DD-E809FF567DD2}" type="slidenum">
              <a:rPr lang="fr-FR" smtClean="0"/>
              <a:t>‹#›</a:t>
            </a:fld>
            <a:endParaRPr lang="fr-FR"/>
          </a:p>
        </p:txBody>
      </p:sp>
      <p:sp>
        <p:nvSpPr>
          <p:cNvPr id="17" name="Footer Placeholder 16"/>
          <p:cNvSpPr>
            <a:spLocks noGrp="1"/>
          </p:cNvSpPr>
          <p:nvPr>
            <p:ph type="ftr" sz="quarter" idx="12"/>
          </p:nvPr>
        </p:nvSpPr>
        <p:spPr/>
        <p:txBody>
          <a:bodyPr/>
          <a:lstStyle/>
          <a:p>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13" name="Title 12"/>
          <p:cNvSpPr>
            <a:spLocks noGrp="1"/>
          </p:cNvSpPr>
          <p:nvPr>
            <p:ph type="title"/>
          </p:nvPr>
        </p:nvSpPr>
        <p:spPr/>
        <p:txBody>
          <a:bodyPr/>
          <a:lstStyle/>
          <a:p>
            <a:r>
              <a:rPr lang="fr-FR" smtClean="0"/>
              <a:t>Modifiez le style du titre</a:t>
            </a:r>
            <a:endParaRPr lang="en-US"/>
          </a:p>
        </p:txBody>
      </p:sp>
      <p:sp>
        <p:nvSpPr>
          <p:cNvPr id="14" name="Date Placeholder 13"/>
          <p:cNvSpPr>
            <a:spLocks noGrp="1"/>
          </p:cNvSpPr>
          <p:nvPr>
            <p:ph type="dt" sz="half" idx="10"/>
          </p:nvPr>
        </p:nvSpPr>
        <p:spPr/>
        <p:txBody>
          <a:bodyPr/>
          <a:lstStyle/>
          <a:p>
            <a:fld id="{435B7433-C97A-4628-A74B-E9F0AD71C1CC}" type="datetimeFigureOut">
              <a:rPr lang="fr-FR" smtClean="0"/>
              <a:t>31/03/16</a:t>
            </a:fld>
            <a:endParaRPr lang="fr-FR"/>
          </a:p>
        </p:txBody>
      </p:sp>
      <p:sp>
        <p:nvSpPr>
          <p:cNvPr id="15" name="Slide Number Placeholder 14"/>
          <p:cNvSpPr>
            <a:spLocks noGrp="1"/>
          </p:cNvSpPr>
          <p:nvPr>
            <p:ph type="sldNum" sz="quarter" idx="11"/>
          </p:nvPr>
        </p:nvSpPr>
        <p:spPr/>
        <p:txBody>
          <a:bodyPr/>
          <a:lstStyle/>
          <a:p>
            <a:fld id="{37EE68A7-05D5-409D-A3DD-E809FF567DD2}" type="slidenum">
              <a:rPr lang="fr-FR" smtClean="0"/>
              <a:t>‹#›</a:t>
            </a:fld>
            <a:endParaRPr lang="fr-FR"/>
          </a:p>
        </p:txBody>
      </p:sp>
      <p:sp>
        <p:nvSpPr>
          <p:cNvPr id="16" name="Footer Placeholder 15"/>
          <p:cNvSpPr>
            <a:spLocks noGrp="1"/>
          </p:cNvSpPr>
          <p:nvPr>
            <p:ph type="ftr" sz="quarter" idx="12"/>
          </p:nvPr>
        </p:nvSpPr>
        <p:spPr/>
        <p:txBody>
          <a:bodyPr/>
          <a:lstStyle/>
          <a:p>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8" name="TextBox 7"/>
          <p:cNvSpPr txBox="1"/>
          <p:nvPr/>
        </p:nvSpPr>
        <p:spPr>
          <a:xfrm>
            <a:off x="4267200" y="4074497"/>
            <a:ext cx="457200" cy="1015663"/>
          </a:xfrm>
          <a:prstGeom prst="rect">
            <a:avLst/>
          </a:prstGeom>
          <a:noFill/>
        </p:spPr>
        <p:txBody>
          <a:bodyPr wrap="square" lIns="0" tIns="0" rIns="0" bIns="0" rtlCol="0" anchor="t" anchorCtr="0">
            <a:spAutoFit/>
          </a:bodyPr>
          <a:lstStyle/>
          <a:p>
            <a:r>
              <a:rPr lang="en-US" sz="6600" dirty="0" smtClean="0">
                <a:effectLst>
                  <a:outerShdw blurRad="38100" dist="38100" dir="2700000" algn="tl">
                    <a:srgbClr val="000000">
                      <a:alpha val="43137"/>
                    </a:srgbClr>
                  </a:outerShdw>
                </a:effectLst>
                <a:latin typeface="+mn-lt"/>
              </a:rPr>
              <a:t>{</a:t>
            </a:r>
            <a:endParaRPr lang="en-US" sz="6600" dirty="0">
              <a:effectLst>
                <a:outerShdw blurRad="38100" dist="38100" dir="2700000" algn="tl">
                  <a:srgbClr val="000000">
                    <a:alpha val="43137"/>
                  </a:srgbClr>
                </a:outerShdw>
              </a:effectLst>
              <a:latin typeface="+mn-lt"/>
            </a:endParaRPr>
          </a:p>
        </p:txBody>
      </p:sp>
      <p:sp>
        <p:nvSpPr>
          <p:cNvPr id="3" name="Text Placeholder 2"/>
          <p:cNvSpPr>
            <a:spLocks noGrp="1"/>
          </p:cNvSpPr>
          <p:nvPr>
            <p:ph type="body" idx="1"/>
          </p:nvPr>
        </p:nvSpPr>
        <p:spPr>
          <a:xfrm>
            <a:off x="4572000" y="4267368"/>
            <a:ext cx="3733800" cy="731520"/>
          </a:xfrm>
        </p:spPr>
        <p:txBody>
          <a:bodyPr anchor="ctr">
            <a:normAutofit/>
          </a:bodyPr>
          <a:lstStyle>
            <a:lvl1pPr marL="0" indent="0">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12" name="Date Placeholder 11"/>
          <p:cNvSpPr>
            <a:spLocks noGrp="1"/>
          </p:cNvSpPr>
          <p:nvPr>
            <p:ph type="dt" sz="half" idx="10"/>
          </p:nvPr>
        </p:nvSpPr>
        <p:spPr/>
        <p:txBody>
          <a:bodyPr/>
          <a:lstStyle/>
          <a:p>
            <a:fld id="{435B7433-C97A-4628-A74B-E9F0AD71C1CC}" type="datetimeFigureOut">
              <a:rPr lang="fr-FR" smtClean="0"/>
              <a:t>31/03/16</a:t>
            </a:fld>
            <a:endParaRPr lang="fr-FR"/>
          </a:p>
        </p:txBody>
      </p:sp>
      <p:sp>
        <p:nvSpPr>
          <p:cNvPr id="13" name="Slide Number Placeholder 12"/>
          <p:cNvSpPr>
            <a:spLocks noGrp="1"/>
          </p:cNvSpPr>
          <p:nvPr>
            <p:ph type="sldNum" sz="quarter" idx="11"/>
          </p:nvPr>
        </p:nvSpPr>
        <p:spPr/>
        <p:txBody>
          <a:bodyPr/>
          <a:lstStyle/>
          <a:p>
            <a:fld id="{37EE68A7-05D5-409D-A3DD-E809FF567DD2}" type="slidenum">
              <a:rPr lang="fr-FR" smtClean="0"/>
              <a:t>‹#›</a:t>
            </a:fld>
            <a:endParaRPr lang="fr-FR"/>
          </a:p>
        </p:txBody>
      </p:sp>
      <p:sp>
        <p:nvSpPr>
          <p:cNvPr id="14" name="Footer Placeholder 13"/>
          <p:cNvSpPr>
            <a:spLocks noGrp="1"/>
          </p:cNvSpPr>
          <p:nvPr>
            <p:ph type="ftr" sz="quarter" idx="12"/>
          </p:nvPr>
        </p:nvSpPr>
        <p:spPr/>
        <p:txBody>
          <a:bodyPr/>
          <a:lstStyle/>
          <a:p>
            <a:endParaRPr lang="fr-FR"/>
          </a:p>
        </p:txBody>
      </p:sp>
      <p:sp>
        <p:nvSpPr>
          <p:cNvPr id="4" name="Title 3"/>
          <p:cNvSpPr>
            <a:spLocks noGrp="1"/>
          </p:cNvSpPr>
          <p:nvPr>
            <p:ph type="title"/>
          </p:nvPr>
        </p:nvSpPr>
        <p:spPr>
          <a:xfrm>
            <a:off x="2286000" y="1905000"/>
            <a:ext cx="6035040" cy="2350008"/>
          </a:xfrm>
        </p:spPr>
        <p:txBody>
          <a:bodyPr/>
          <a:lstStyle>
            <a:lvl1pPr marL="0" algn="l" defTabSz="914400" rtl="0" eaLnBrk="1" latinLnBrk="0" hangingPunct="1">
              <a:spcBef>
                <a:spcPct val="0"/>
              </a:spcBef>
              <a:buNone/>
              <a:defRPr lang="en-US" sz="5400" b="0" kern="1200" cap="none" dirty="0" smtClean="0">
                <a:solidFill>
                  <a:schemeClr val="tx1"/>
                </a:solidFill>
                <a:effectLst>
                  <a:outerShdw blurRad="38100" dist="38100" dir="2700000" algn="tl">
                    <a:srgbClr val="000000">
                      <a:alpha val="43137"/>
                    </a:srgbClr>
                  </a:outerShdw>
                </a:effectLst>
                <a:latin typeface="+mj-lt"/>
                <a:ea typeface="+mj-ea"/>
                <a:cs typeface="+mj-cs"/>
              </a:defRPr>
            </a:lvl1pPr>
          </a:lstStyle>
          <a:p>
            <a:r>
              <a:rPr lang="fr-FR" smtClean="0"/>
              <a:t>Modifiez le style du titre</a:t>
            </a:r>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8" name="Date Placeholder 7"/>
          <p:cNvSpPr>
            <a:spLocks noGrp="1"/>
          </p:cNvSpPr>
          <p:nvPr>
            <p:ph type="dt" sz="half" idx="10"/>
          </p:nvPr>
        </p:nvSpPr>
        <p:spPr/>
        <p:txBody>
          <a:bodyPr/>
          <a:lstStyle/>
          <a:p>
            <a:fld id="{435B7433-C97A-4628-A74B-E9F0AD71C1CC}" type="datetimeFigureOut">
              <a:rPr lang="fr-FR" smtClean="0"/>
              <a:t>31/03/16</a:t>
            </a:fld>
            <a:endParaRPr lang="fr-FR"/>
          </a:p>
        </p:txBody>
      </p:sp>
      <p:sp>
        <p:nvSpPr>
          <p:cNvPr id="9" name="Slide Number Placeholder 8"/>
          <p:cNvSpPr>
            <a:spLocks noGrp="1"/>
          </p:cNvSpPr>
          <p:nvPr>
            <p:ph type="sldNum" sz="quarter" idx="11"/>
          </p:nvPr>
        </p:nvSpPr>
        <p:spPr/>
        <p:txBody>
          <a:bodyPr/>
          <a:lstStyle/>
          <a:p>
            <a:fld id="{37EE68A7-05D5-409D-A3DD-E809FF567DD2}" type="slidenum">
              <a:rPr lang="fr-FR" smtClean="0"/>
              <a:t>‹#›</a:t>
            </a:fld>
            <a:endParaRPr lang="fr-FR"/>
          </a:p>
        </p:txBody>
      </p:sp>
      <p:sp>
        <p:nvSpPr>
          <p:cNvPr id="10" name="Footer Placeholder 9"/>
          <p:cNvSpPr>
            <a:spLocks noGrp="1"/>
          </p:cNvSpPr>
          <p:nvPr>
            <p:ph type="ftr" sz="quarter" idx="12"/>
          </p:nvPr>
        </p:nvSpPr>
        <p:spPr/>
        <p:txBody>
          <a:bodyPr/>
          <a:lstStyle/>
          <a:p>
            <a:endParaRPr lang="fr-FR"/>
          </a:p>
        </p:txBody>
      </p:sp>
      <p:sp>
        <p:nvSpPr>
          <p:cNvPr id="11" name="Title 10"/>
          <p:cNvSpPr>
            <a:spLocks noGrp="1"/>
          </p:cNvSpPr>
          <p:nvPr>
            <p:ph type="title"/>
          </p:nvPr>
        </p:nvSpPr>
        <p:spPr/>
        <p:txBody>
          <a:bodyPr/>
          <a:lstStyle/>
          <a:p>
            <a:r>
              <a:rPr lang="fr-FR" smtClean="0"/>
              <a:t>Modifiez le style du titre</a:t>
            </a:r>
            <a:endParaRPr lang="en-US" dirty="0"/>
          </a:p>
        </p:txBody>
      </p:sp>
      <p:sp>
        <p:nvSpPr>
          <p:cNvPr id="5" name="Content Placeholder 4"/>
          <p:cNvSpPr>
            <a:spLocks noGrp="1"/>
          </p:cNvSpPr>
          <p:nvPr>
            <p:ph sz="quarter" idx="13"/>
          </p:nvPr>
        </p:nvSpPr>
        <p:spPr>
          <a:xfrm>
            <a:off x="1344168" y="658368"/>
            <a:ext cx="3273552" cy="3429000"/>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Content Placeholder 6"/>
          <p:cNvSpPr>
            <a:spLocks noGrp="1"/>
          </p:cNvSpPr>
          <p:nvPr>
            <p:ph sz="quarter" idx="14"/>
          </p:nvPr>
        </p:nvSpPr>
        <p:spPr>
          <a:xfrm>
            <a:off x="5029200" y="658368"/>
            <a:ext cx="3273552" cy="3432175"/>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41120" y="661976"/>
            <a:ext cx="3273552" cy="639762"/>
          </a:xfrm>
        </p:spPr>
        <p:txBody>
          <a:bodyPr anchor="ctr">
            <a:noAutofit/>
          </a:bodyPr>
          <a:lstStyle>
            <a:lvl1pPr marL="0" inden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1344168" y="1371600"/>
            <a:ext cx="3276600" cy="2743200"/>
          </a:xfrm>
        </p:spPr>
        <p:txBody>
          <a:bodyPr anchor="t"/>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5029200" y="661976"/>
            <a:ext cx="3273552" cy="639762"/>
          </a:xfrm>
        </p:spPr>
        <p:txBody>
          <a:bodyPr anchor="ctr">
            <a:noAutofit/>
          </a:bodyPr>
          <a:lstStyle>
            <a:lvl1pPr marL="0" inden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5029200" y="1371600"/>
            <a:ext cx="3273552" cy="2743200"/>
          </a:xfrm>
        </p:spPr>
        <p:txBody>
          <a:bodyPr anchor="t"/>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13" name="TextBox 12"/>
          <p:cNvSpPr txBox="1"/>
          <p:nvPr/>
        </p:nvSpPr>
        <p:spPr>
          <a:xfrm>
            <a:off x="1056640" y="520192"/>
            <a:ext cx="457200" cy="923330"/>
          </a:xfrm>
          <a:prstGeom prst="rect">
            <a:avLst/>
          </a:prstGeom>
          <a:noFill/>
        </p:spPr>
        <p:txBody>
          <a:bodyPr wrap="square" lIns="0" tIns="0" rIns="0" bIns="0" rtlCol="0" anchor="t" anchorCtr="0">
            <a:spAutoFit/>
          </a:bodyPr>
          <a:lstStyle/>
          <a:p>
            <a:r>
              <a:rPr lang="en-US" sz="6000" dirty="0" smtClean="0">
                <a:effectLst>
                  <a:outerShdw blurRad="38100" dist="38100" dir="2700000" algn="tl">
                    <a:srgbClr val="000000">
                      <a:alpha val="43137"/>
                    </a:srgbClr>
                  </a:outerShdw>
                </a:effectLst>
                <a:latin typeface="+mn-lt"/>
              </a:rPr>
              <a:t>{</a:t>
            </a:r>
            <a:endParaRPr lang="en-US" sz="6000" dirty="0">
              <a:effectLst>
                <a:outerShdw blurRad="38100" dist="38100" dir="2700000" algn="tl">
                  <a:srgbClr val="000000">
                    <a:alpha val="43137"/>
                  </a:srgbClr>
                </a:outerShdw>
              </a:effectLst>
              <a:latin typeface="+mn-lt"/>
            </a:endParaRPr>
          </a:p>
        </p:txBody>
      </p:sp>
      <p:sp>
        <p:nvSpPr>
          <p:cNvPr id="18" name="TextBox 17"/>
          <p:cNvSpPr txBox="1"/>
          <p:nvPr/>
        </p:nvSpPr>
        <p:spPr>
          <a:xfrm>
            <a:off x="4780280" y="520192"/>
            <a:ext cx="457200" cy="923330"/>
          </a:xfrm>
          <a:prstGeom prst="rect">
            <a:avLst/>
          </a:prstGeom>
          <a:noFill/>
        </p:spPr>
        <p:txBody>
          <a:bodyPr wrap="square" lIns="0" tIns="0" rIns="0" bIns="0" rtlCol="0" anchor="t" anchorCtr="0">
            <a:spAutoFit/>
          </a:bodyPr>
          <a:lstStyle/>
          <a:p>
            <a:r>
              <a:rPr lang="en-US" sz="6000" dirty="0" smtClean="0">
                <a:effectLst>
                  <a:outerShdw blurRad="38100" dist="38100" dir="2700000" algn="tl">
                    <a:srgbClr val="000000">
                      <a:alpha val="43137"/>
                    </a:srgbClr>
                  </a:outerShdw>
                </a:effectLst>
                <a:latin typeface="+mn-lt"/>
              </a:rPr>
              <a:t>{</a:t>
            </a:r>
            <a:endParaRPr lang="en-US" sz="6000" dirty="0">
              <a:effectLst>
                <a:outerShdw blurRad="38100" dist="38100" dir="2700000" algn="tl">
                  <a:srgbClr val="000000">
                    <a:alpha val="43137"/>
                  </a:srgbClr>
                </a:outerShdw>
              </a:effectLst>
              <a:latin typeface="+mn-lt"/>
            </a:endParaRPr>
          </a:p>
        </p:txBody>
      </p:sp>
      <p:sp>
        <p:nvSpPr>
          <p:cNvPr id="12" name="Title 11"/>
          <p:cNvSpPr>
            <a:spLocks noGrp="1"/>
          </p:cNvSpPr>
          <p:nvPr>
            <p:ph type="title"/>
          </p:nvPr>
        </p:nvSpPr>
        <p:spPr/>
        <p:txBody>
          <a:bodyPr/>
          <a:lstStyle/>
          <a:p>
            <a:r>
              <a:rPr lang="fr-FR" smtClean="0"/>
              <a:t>Modifiez le style du titre</a:t>
            </a:r>
            <a:endParaRPr lang="en-US" dirty="0"/>
          </a:p>
        </p:txBody>
      </p:sp>
      <p:sp>
        <p:nvSpPr>
          <p:cNvPr id="14" name="Date Placeholder 13"/>
          <p:cNvSpPr>
            <a:spLocks noGrp="1"/>
          </p:cNvSpPr>
          <p:nvPr>
            <p:ph type="dt" sz="half" idx="10"/>
          </p:nvPr>
        </p:nvSpPr>
        <p:spPr/>
        <p:txBody>
          <a:bodyPr/>
          <a:lstStyle/>
          <a:p>
            <a:fld id="{435B7433-C97A-4628-A74B-E9F0AD71C1CC}" type="datetimeFigureOut">
              <a:rPr lang="fr-FR" smtClean="0"/>
              <a:t>31/03/16</a:t>
            </a:fld>
            <a:endParaRPr lang="fr-FR"/>
          </a:p>
        </p:txBody>
      </p:sp>
      <p:sp>
        <p:nvSpPr>
          <p:cNvPr id="15" name="Slide Number Placeholder 14"/>
          <p:cNvSpPr>
            <a:spLocks noGrp="1"/>
          </p:cNvSpPr>
          <p:nvPr>
            <p:ph type="sldNum" sz="quarter" idx="11"/>
          </p:nvPr>
        </p:nvSpPr>
        <p:spPr/>
        <p:txBody>
          <a:bodyPr/>
          <a:lstStyle/>
          <a:p>
            <a:fld id="{37EE68A7-05D5-409D-A3DD-E809FF567DD2}" type="slidenum">
              <a:rPr lang="fr-FR" smtClean="0"/>
              <a:t>‹#›</a:t>
            </a:fld>
            <a:endParaRPr lang="fr-FR"/>
          </a:p>
        </p:txBody>
      </p:sp>
      <p:sp>
        <p:nvSpPr>
          <p:cNvPr id="16" name="Footer Placeholder 15"/>
          <p:cNvSpPr>
            <a:spLocks noGrp="1"/>
          </p:cNvSpPr>
          <p:nvPr>
            <p:ph type="ftr" sz="quarter" idx="12"/>
          </p:nvPr>
        </p:nvSpPr>
        <p:spPr/>
        <p:txBody>
          <a:bodyPr/>
          <a:lstStyle/>
          <a:p>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fr-FR" smtClean="0"/>
              <a:t>Modifiez le style du titre</a:t>
            </a:r>
            <a:endParaRPr lang="en-US"/>
          </a:p>
        </p:txBody>
      </p:sp>
      <p:sp>
        <p:nvSpPr>
          <p:cNvPr id="7" name="Date Placeholder 6"/>
          <p:cNvSpPr>
            <a:spLocks noGrp="1"/>
          </p:cNvSpPr>
          <p:nvPr>
            <p:ph type="dt" sz="half" idx="10"/>
          </p:nvPr>
        </p:nvSpPr>
        <p:spPr/>
        <p:txBody>
          <a:bodyPr/>
          <a:lstStyle/>
          <a:p>
            <a:fld id="{435B7433-C97A-4628-A74B-E9F0AD71C1CC}" type="datetimeFigureOut">
              <a:rPr lang="fr-FR" smtClean="0"/>
              <a:t>31/03/16</a:t>
            </a:fld>
            <a:endParaRPr lang="fr-FR"/>
          </a:p>
        </p:txBody>
      </p:sp>
      <p:sp>
        <p:nvSpPr>
          <p:cNvPr id="8" name="Slide Number Placeholder 7"/>
          <p:cNvSpPr>
            <a:spLocks noGrp="1"/>
          </p:cNvSpPr>
          <p:nvPr>
            <p:ph type="sldNum" sz="quarter" idx="11"/>
          </p:nvPr>
        </p:nvSpPr>
        <p:spPr/>
        <p:txBody>
          <a:bodyPr/>
          <a:lstStyle/>
          <a:p>
            <a:fld id="{37EE68A7-05D5-409D-A3DD-E809FF567DD2}" type="slidenum">
              <a:rPr lang="fr-FR" smtClean="0"/>
              <a:t>‹#›</a:t>
            </a:fld>
            <a:endParaRPr lang="fr-FR"/>
          </a:p>
        </p:txBody>
      </p:sp>
      <p:sp>
        <p:nvSpPr>
          <p:cNvPr id="9" name="Footer Placeholder 8"/>
          <p:cNvSpPr>
            <a:spLocks noGrp="1"/>
          </p:cNvSpPr>
          <p:nvPr>
            <p:ph type="ftr" sz="quarter" idx="12"/>
          </p:nvPr>
        </p:nvSpPr>
        <p:spPr/>
        <p:txBody>
          <a:bodyPr/>
          <a:lstStyle/>
          <a:p>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435B7433-C97A-4628-A74B-E9F0AD71C1CC}" type="datetimeFigureOut">
              <a:rPr lang="fr-FR" smtClean="0"/>
              <a:t>31/03/16</a:t>
            </a:fld>
            <a:endParaRPr lang="fr-FR"/>
          </a:p>
        </p:txBody>
      </p:sp>
      <p:sp>
        <p:nvSpPr>
          <p:cNvPr id="6" name="Slide Number Placeholder 5"/>
          <p:cNvSpPr>
            <a:spLocks noGrp="1"/>
          </p:cNvSpPr>
          <p:nvPr>
            <p:ph type="sldNum" sz="quarter" idx="11"/>
          </p:nvPr>
        </p:nvSpPr>
        <p:spPr/>
        <p:txBody>
          <a:bodyPr/>
          <a:lstStyle/>
          <a:p>
            <a:fld id="{37EE68A7-05D5-409D-A3DD-E809FF567DD2}" type="slidenum">
              <a:rPr lang="fr-FR" smtClean="0"/>
              <a:t>‹#›</a:t>
            </a:fld>
            <a:endParaRPr lang="fr-FR"/>
          </a:p>
        </p:txBody>
      </p:sp>
      <p:sp>
        <p:nvSpPr>
          <p:cNvPr id="7" name="Footer Placeholder 6"/>
          <p:cNvSpPr>
            <a:spLocks noGrp="1"/>
          </p:cNvSpPr>
          <p:nvPr>
            <p:ph type="ftr" sz="quarter" idx="12"/>
          </p:nvPr>
        </p:nvSpPr>
        <p:spPr/>
        <p:txBody>
          <a:bodyPr/>
          <a:lstStyle/>
          <a:p>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9" name="TextBox 8"/>
          <p:cNvSpPr txBox="1"/>
          <p:nvPr/>
        </p:nvSpPr>
        <p:spPr>
          <a:xfrm>
            <a:off x="5328920" y="1774588"/>
            <a:ext cx="457200" cy="1231106"/>
          </a:xfrm>
          <a:prstGeom prst="rect">
            <a:avLst/>
          </a:prstGeom>
          <a:noFill/>
        </p:spPr>
        <p:txBody>
          <a:bodyPr wrap="square" lIns="0" tIns="0" rIns="0" bIns="0" rtlCol="0" anchor="t" anchorCtr="0">
            <a:spAutoFit/>
          </a:bodyPr>
          <a:lstStyle/>
          <a:p>
            <a:r>
              <a:rPr lang="en-US" sz="8000" dirty="0" smtClean="0">
                <a:effectLst>
                  <a:outerShdw blurRad="38100" dist="38100" dir="2700000" algn="tl">
                    <a:srgbClr val="000000">
                      <a:alpha val="43137"/>
                    </a:srgbClr>
                  </a:outerShdw>
                </a:effectLst>
                <a:latin typeface="+mn-lt"/>
              </a:rPr>
              <a:t>{</a:t>
            </a:r>
            <a:endParaRPr lang="en-US" sz="8000" dirty="0">
              <a:effectLst>
                <a:outerShdw blurRad="38100" dist="38100" dir="2700000" algn="tl">
                  <a:srgbClr val="000000">
                    <a:alpha val="43137"/>
                  </a:srgbClr>
                </a:outerShdw>
              </a:effectLst>
              <a:latin typeface="+mn-lt"/>
            </a:endParaRPr>
          </a:p>
        </p:txBody>
      </p:sp>
      <p:sp>
        <p:nvSpPr>
          <p:cNvPr id="3" name="Content Placeholder 2"/>
          <p:cNvSpPr>
            <a:spLocks noGrp="1"/>
          </p:cNvSpPr>
          <p:nvPr>
            <p:ph idx="1"/>
          </p:nvPr>
        </p:nvSpPr>
        <p:spPr>
          <a:xfrm>
            <a:off x="838200" y="685801"/>
            <a:ext cx="4343400" cy="3429000"/>
          </a:xfrm>
        </p:spPr>
        <p:txBody>
          <a:bodyPr anchor="ctr"/>
          <a:lstStyle>
            <a:lvl1pPr>
              <a:defRPr sz="2400"/>
            </a:lvl1pPr>
            <a:lvl2pPr>
              <a:defRPr sz="2200"/>
            </a:lvl2pPr>
            <a:lvl3pPr>
              <a:defRPr sz="2000"/>
            </a:lvl3pPr>
            <a:lvl4pPr>
              <a:defRPr sz="1800"/>
            </a:lvl4pPr>
            <a:lvl5pPr>
              <a:defRPr sz="18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5715000" y="685801"/>
            <a:ext cx="2590800" cy="3429000"/>
          </a:xfrm>
        </p:spPr>
        <p:txBody>
          <a:bodyPr anchor="ct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15" name="Date Placeholder 14"/>
          <p:cNvSpPr>
            <a:spLocks noGrp="1"/>
          </p:cNvSpPr>
          <p:nvPr>
            <p:ph type="dt" sz="half" idx="10"/>
          </p:nvPr>
        </p:nvSpPr>
        <p:spPr/>
        <p:txBody>
          <a:bodyPr/>
          <a:lstStyle/>
          <a:p>
            <a:fld id="{435B7433-C97A-4628-A74B-E9F0AD71C1CC}" type="datetimeFigureOut">
              <a:rPr lang="fr-FR" smtClean="0"/>
              <a:t>31/03/16</a:t>
            </a:fld>
            <a:endParaRPr lang="fr-FR"/>
          </a:p>
        </p:txBody>
      </p:sp>
      <p:sp>
        <p:nvSpPr>
          <p:cNvPr id="16" name="Slide Number Placeholder 15"/>
          <p:cNvSpPr>
            <a:spLocks noGrp="1"/>
          </p:cNvSpPr>
          <p:nvPr>
            <p:ph type="sldNum" sz="quarter" idx="11"/>
          </p:nvPr>
        </p:nvSpPr>
        <p:spPr/>
        <p:txBody>
          <a:bodyPr/>
          <a:lstStyle/>
          <a:p>
            <a:fld id="{37EE68A7-05D5-409D-A3DD-E809FF567DD2}" type="slidenum">
              <a:rPr lang="fr-FR" smtClean="0"/>
              <a:t>‹#›</a:t>
            </a:fld>
            <a:endParaRPr lang="fr-FR"/>
          </a:p>
        </p:txBody>
      </p:sp>
      <p:sp>
        <p:nvSpPr>
          <p:cNvPr id="17" name="Footer Placeholder 16"/>
          <p:cNvSpPr>
            <a:spLocks noGrp="1"/>
          </p:cNvSpPr>
          <p:nvPr>
            <p:ph type="ftr" sz="quarter" idx="12"/>
          </p:nvPr>
        </p:nvSpPr>
        <p:spPr/>
        <p:txBody>
          <a:bodyPr/>
          <a:lstStyle/>
          <a:p>
            <a:endParaRPr lang="fr-FR"/>
          </a:p>
        </p:txBody>
      </p:sp>
      <p:sp>
        <p:nvSpPr>
          <p:cNvPr id="18" name="Title 17"/>
          <p:cNvSpPr>
            <a:spLocks noGrp="1"/>
          </p:cNvSpPr>
          <p:nvPr>
            <p:ph type="title"/>
          </p:nvPr>
        </p:nvSpPr>
        <p:spPr/>
        <p:txBody>
          <a:bodyPr/>
          <a:lstStyle/>
          <a:p>
            <a:r>
              <a:rPr lang="fr-FR" smtClean="0"/>
              <a:t>Modifiez le style du titre</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1219200" y="612775"/>
            <a:ext cx="6705600" cy="2546985"/>
          </a:xfrm>
          <a:effectLst>
            <a:outerShdw blurRad="152400" dist="317500" dir="5400000" sx="90000" sy="-19000" rotWithShape="0">
              <a:prstClr val="black">
                <a:alpha val="15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a:p>
        </p:txBody>
      </p:sp>
      <p:sp>
        <p:nvSpPr>
          <p:cNvPr id="4" name="Text Placeholder 3"/>
          <p:cNvSpPr>
            <a:spLocks noGrp="1"/>
          </p:cNvSpPr>
          <p:nvPr>
            <p:ph type="body" sz="half" idx="2"/>
          </p:nvPr>
        </p:nvSpPr>
        <p:spPr>
          <a:xfrm>
            <a:off x="2743200" y="3453047"/>
            <a:ext cx="5029200" cy="720804"/>
          </a:xfrm>
        </p:spPr>
        <p:txBody>
          <a:bodyPr anchor="ct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9" name="TextBox 8"/>
          <p:cNvSpPr txBox="1"/>
          <p:nvPr/>
        </p:nvSpPr>
        <p:spPr>
          <a:xfrm>
            <a:off x="2435352" y="3331464"/>
            <a:ext cx="457200" cy="923330"/>
          </a:xfrm>
          <a:prstGeom prst="rect">
            <a:avLst/>
          </a:prstGeom>
          <a:noFill/>
        </p:spPr>
        <p:txBody>
          <a:bodyPr wrap="square" lIns="0" tIns="0" rIns="0" bIns="0" rtlCol="0" anchor="t" anchorCtr="0">
            <a:spAutoFit/>
          </a:bodyPr>
          <a:lstStyle/>
          <a:p>
            <a:r>
              <a:rPr lang="en-US" sz="6000" dirty="0" smtClean="0">
                <a:effectLst>
                  <a:outerShdw blurRad="38100" dist="38100" dir="2700000" algn="tl">
                    <a:srgbClr val="000000">
                      <a:alpha val="43137"/>
                    </a:srgbClr>
                  </a:outerShdw>
                </a:effectLst>
                <a:latin typeface="+mn-lt"/>
              </a:rPr>
              <a:t>{</a:t>
            </a:r>
            <a:endParaRPr lang="en-US" sz="6000" dirty="0">
              <a:effectLst>
                <a:outerShdw blurRad="38100" dist="38100" dir="2700000" algn="tl">
                  <a:srgbClr val="000000">
                    <a:alpha val="43137"/>
                  </a:srgbClr>
                </a:outerShdw>
              </a:effectLst>
              <a:latin typeface="+mn-lt"/>
            </a:endParaRPr>
          </a:p>
        </p:txBody>
      </p:sp>
      <p:sp>
        <p:nvSpPr>
          <p:cNvPr id="11" name="Title 10"/>
          <p:cNvSpPr>
            <a:spLocks noGrp="1"/>
          </p:cNvSpPr>
          <p:nvPr>
            <p:ph type="title"/>
          </p:nvPr>
        </p:nvSpPr>
        <p:spPr/>
        <p:txBody>
          <a:bodyPr/>
          <a:lstStyle/>
          <a:p>
            <a:r>
              <a:rPr lang="fr-FR" smtClean="0"/>
              <a:t>Modifiez le style du titre</a:t>
            </a:r>
            <a:endParaRPr lang="en-US"/>
          </a:p>
        </p:txBody>
      </p:sp>
      <p:sp>
        <p:nvSpPr>
          <p:cNvPr id="13" name="Date Placeholder 12"/>
          <p:cNvSpPr>
            <a:spLocks noGrp="1"/>
          </p:cNvSpPr>
          <p:nvPr>
            <p:ph type="dt" sz="half" idx="10"/>
          </p:nvPr>
        </p:nvSpPr>
        <p:spPr/>
        <p:txBody>
          <a:bodyPr/>
          <a:lstStyle/>
          <a:p>
            <a:fld id="{435B7433-C97A-4628-A74B-E9F0AD71C1CC}" type="datetimeFigureOut">
              <a:rPr lang="fr-FR" smtClean="0"/>
              <a:t>31/03/16</a:t>
            </a:fld>
            <a:endParaRPr lang="fr-FR"/>
          </a:p>
        </p:txBody>
      </p:sp>
      <p:sp>
        <p:nvSpPr>
          <p:cNvPr id="14" name="Slide Number Placeholder 13"/>
          <p:cNvSpPr>
            <a:spLocks noGrp="1"/>
          </p:cNvSpPr>
          <p:nvPr>
            <p:ph type="sldNum" sz="quarter" idx="11"/>
          </p:nvPr>
        </p:nvSpPr>
        <p:spPr/>
        <p:txBody>
          <a:bodyPr/>
          <a:lstStyle/>
          <a:p>
            <a:fld id="{37EE68A7-05D5-409D-A3DD-E809FF567DD2}" type="slidenum">
              <a:rPr lang="fr-FR" smtClean="0"/>
              <a:t>‹#›</a:t>
            </a:fld>
            <a:endParaRPr lang="fr-FR"/>
          </a:p>
        </p:txBody>
      </p:sp>
      <p:sp>
        <p:nvSpPr>
          <p:cNvPr id="15" name="Footer Placeholder 14"/>
          <p:cNvSpPr>
            <a:spLocks noGrp="1"/>
          </p:cNvSpPr>
          <p:nvPr>
            <p:ph type="ftr" sz="quarter" idx="12"/>
          </p:nvPr>
        </p:nvSpPr>
        <p:spPr/>
        <p:txBody>
          <a:bodyPr/>
          <a:lstStyle/>
          <a:p>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a:xfrm>
            <a:off x="2133600" y="685801"/>
            <a:ext cx="5791200" cy="3505199"/>
          </a:xfrm>
        </p:spPr>
        <p:txBody>
          <a:bodyPr vert="eaVert" ancho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Date Placeholder 3"/>
          <p:cNvSpPr>
            <a:spLocks noGrp="1"/>
          </p:cNvSpPr>
          <p:nvPr>
            <p:ph type="dt" sz="half" idx="10"/>
          </p:nvPr>
        </p:nvSpPr>
        <p:spPr/>
        <p:txBody>
          <a:bodyPr/>
          <a:lstStyle/>
          <a:p>
            <a:fld id="{435B7433-C97A-4628-A74B-E9F0AD71C1CC}" type="datetimeFigureOut">
              <a:rPr lang="fr-FR" smtClean="0"/>
              <a:t>31/03/16</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37EE68A7-05D5-409D-A3DD-E809FF567DD2}" type="slidenum">
              <a:rPr lang="fr-FR" smtClean="0"/>
              <a:t>‹#›</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09600" y="609601"/>
            <a:ext cx="2133600" cy="5181600"/>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2895600" y="685801"/>
            <a:ext cx="5029200" cy="4572000"/>
          </a:xfrm>
        </p:spPr>
        <p:txBody>
          <a:bodyPr vert="eaVert" ancho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35B7433-C97A-4628-A74B-E9F0AD71C1CC}" type="datetimeFigureOut">
              <a:rPr lang="fr-FR" smtClean="0"/>
              <a:t>31/03/16</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37EE68A7-05D5-409D-A3DD-E809FF567DD2}" type="slidenum">
              <a:rPr lang="fr-FR" smtClean="0"/>
              <a:t>‹#›</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gradFill>
            <a:gsLst>
              <a:gs pos="0">
                <a:schemeClr val="accent6">
                  <a:lumMod val="50000"/>
                  <a:alpha val="36000"/>
                </a:schemeClr>
              </a:gs>
              <a:gs pos="100000">
                <a:schemeClr val="bg2">
                  <a:alpha val="1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rot="19724275">
            <a:off x="1373221" y="1038440"/>
            <a:ext cx="7240620" cy="5706987"/>
          </a:xfrm>
          <a:prstGeom prst="ellipse">
            <a:avLst/>
          </a:prstGeom>
          <a:gradFill flip="none" rotWithShape="1">
            <a:gsLst>
              <a:gs pos="0">
                <a:schemeClr val="accent6">
                  <a:lumMod val="60000"/>
                  <a:lumOff val="40000"/>
                  <a:alpha val="7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rot="17656910">
            <a:off x="-274211" y="1165875"/>
            <a:ext cx="5538472" cy="4480459"/>
          </a:xfrm>
          <a:prstGeom prst="ellipse">
            <a:avLst/>
          </a:prstGeom>
          <a:gradFill flip="none" rotWithShape="1">
            <a:gsLst>
              <a:gs pos="0">
                <a:schemeClr val="accent6">
                  <a:lumMod val="60000"/>
                  <a:lumOff val="40000"/>
                  <a:alpha val="8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rot="19724275">
            <a:off x="3277955" y="116854"/>
            <a:ext cx="6479362" cy="4754757"/>
          </a:xfrm>
          <a:prstGeom prst="ellipse">
            <a:avLst/>
          </a:prstGeom>
          <a:gradFill flip="none" rotWithShape="1">
            <a:gsLst>
              <a:gs pos="0">
                <a:schemeClr val="accent6">
                  <a:lumMod val="60000"/>
                  <a:lumOff val="40000"/>
                  <a:alpha val="8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777240" y="4876800"/>
            <a:ext cx="7543800" cy="914400"/>
          </a:xfrm>
          <a:prstGeom prst="rect">
            <a:avLst/>
          </a:prstGeom>
        </p:spPr>
        <p:txBody>
          <a:bodyPr vert="horz" lIns="91440" tIns="45720" rIns="91440" bIns="45720" rtlCol="0" anchor="b">
            <a:noAutofit/>
          </a:bodyPr>
          <a:lstStyle/>
          <a:p>
            <a:r>
              <a:rPr lang="fr-FR" smtClean="0"/>
              <a:t>Modifiez le style du titre</a:t>
            </a:r>
            <a:endParaRPr lang="en-US" dirty="0"/>
          </a:p>
        </p:txBody>
      </p:sp>
      <p:sp>
        <p:nvSpPr>
          <p:cNvPr id="3" name="Text Placeholder 2"/>
          <p:cNvSpPr>
            <a:spLocks noGrp="1"/>
          </p:cNvSpPr>
          <p:nvPr>
            <p:ph type="body" idx="1"/>
          </p:nvPr>
        </p:nvSpPr>
        <p:spPr>
          <a:xfrm>
            <a:off x="2133600" y="685801"/>
            <a:ext cx="6096000" cy="3657599"/>
          </a:xfrm>
          <a:prstGeom prst="rect">
            <a:avLst/>
          </a:prstGeom>
        </p:spPr>
        <p:txBody>
          <a:bodyPr vert="horz" lIns="91440" tIns="45720" rIns="91440" bIns="45720" rtlCol="0" anchor="ct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6172200" y="6154738"/>
            <a:ext cx="2133600" cy="365125"/>
          </a:xfrm>
          <a:prstGeom prst="rect">
            <a:avLst/>
          </a:prstGeom>
        </p:spPr>
        <p:txBody>
          <a:bodyPr vert="horz" lIns="91440" tIns="45720" rIns="91440" bIns="45720" rtlCol="0" anchor="t"/>
          <a:lstStyle>
            <a:lvl1pPr algn="r">
              <a:defRPr sz="1100">
                <a:solidFill>
                  <a:schemeClr val="tx1">
                    <a:alpha val="60000"/>
                  </a:schemeClr>
                </a:solidFill>
                <a:effectLst/>
              </a:defRPr>
            </a:lvl1pPr>
          </a:lstStyle>
          <a:p>
            <a:fld id="{435B7433-C97A-4628-A74B-E9F0AD71C1CC}" type="datetimeFigureOut">
              <a:rPr lang="fr-FR" smtClean="0"/>
              <a:t>31/03/16</a:t>
            </a:fld>
            <a:endParaRPr lang="fr-FR"/>
          </a:p>
        </p:txBody>
      </p:sp>
      <p:sp>
        <p:nvSpPr>
          <p:cNvPr id="5" name="Footer Placeholder 4"/>
          <p:cNvSpPr>
            <a:spLocks noGrp="1"/>
          </p:cNvSpPr>
          <p:nvPr>
            <p:ph type="ftr" sz="quarter" idx="3"/>
          </p:nvPr>
        </p:nvSpPr>
        <p:spPr>
          <a:xfrm>
            <a:off x="822960" y="6154738"/>
            <a:ext cx="4572000" cy="365125"/>
          </a:xfrm>
          <a:prstGeom prst="rect">
            <a:avLst/>
          </a:prstGeom>
        </p:spPr>
        <p:txBody>
          <a:bodyPr vert="horz" lIns="91440" tIns="45720" rIns="91440" bIns="45720" rtlCol="0" anchor="t"/>
          <a:lstStyle>
            <a:lvl1pPr algn="l">
              <a:defRPr sz="1100">
                <a:solidFill>
                  <a:schemeClr val="tx1">
                    <a:alpha val="60000"/>
                  </a:schemeClr>
                </a:solidFill>
                <a:effectLst/>
              </a:defRPr>
            </a:lvl1pPr>
          </a:lstStyle>
          <a:p>
            <a:endParaRPr lang="fr-FR"/>
          </a:p>
        </p:txBody>
      </p:sp>
      <p:sp>
        <p:nvSpPr>
          <p:cNvPr id="6" name="Slide Number Placeholder 5"/>
          <p:cNvSpPr>
            <a:spLocks noGrp="1"/>
          </p:cNvSpPr>
          <p:nvPr>
            <p:ph type="sldNum" sz="quarter" idx="4"/>
          </p:nvPr>
        </p:nvSpPr>
        <p:spPr>
          <a:xfrm>
            <a:off x="822960" y="5842000"/>
            <a:ext cx="2133600" cy="304800"/>
          </a:xfrm>
          <a:prstGeom prst="rect">
            <a:avLst/>
          </a:prstGeom>
        </p:spPr>
        <p:txBody>
          <a:bodyPr vert="horz" lIns="91440" tIns="45720" rIns="91440" bIns="9144" rtlCol="0" anchor="b"/>
          <a:lstStyle>
            <a:lvl1pPr algn="l">
              <a:defRPr sz="1600">
                <a:solidFill>
                  <a:schemeClr val="tx1">
                    <a:alpha val="60000"/>
                  </a:schemeClr>
                </a:solidFill>
                <a:effectLst/>
              </a:defRPr>
            </a:lvl1pPr>
          </a:lstStyle>
          <a:p>
            <a:fld id="{37EE68A7-05D5-409D-A3DD-E809FF567DD2}" type="slidenum">
              <a:rPr lang="fr-FR" smtClean="0"/>
              <a:t>‹#›</a:t>
            </a:fld>
            <a:endParaRPr lang="fr-FR"/>
          </a:p>
        </p:txBody>
      </p:sp>
    </p:spTree>
  </p:cSld>
  <p:clrMap bg1="dk1" tx1="lt1" bg2="dk2" tx2="lt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56032" algn="l" defTabSz="914400" rtl="0" eaLnBrk="1" latinLnBrk="0" hangingPunct="1">
        <a:spcBef>
          <a:spcPct val="20000"/>
        </a:spcBef>
        <a:spcAft>
          <a:spcPts val="0"/>
        </a:spcAft>
        <a:buSzPct val="60000"/>
        <a:buFont typeface="Wingdings" pitchFamily="2" charset="2"/>
        <a:buChar char=""/>
        <a:defRPr sz="2100" kern="1200">
          <a:solidFill>
            <a:schemeClr val="tx1"/>
          </a:solidFill>
          <a:effectLst>
            <a:outerShdw blurRad="38100" dist="38100" dir="2700000" algn="tl">
              <a:srgbClr val="000000">
                <a:alpha val="43137"/>
              </a:srgbClr>
            </a:outerShdw>
          </a:effectLst>
          <a:latin typeface="+mn-lt"/>
          <a:ea typeface="+mn-ea"/>
          <a:cs typeface="+mn-cs"/>
        </a:defRPr>
      </a:lvl1pPr>
      <a:lvl2pPr marL="640080" indent="-256032" algn="l" defTabSz="914400" rtl="0" eaLnBrk="1" latinLnBrk="0" hangingPunct="1">
        <a:spcBef>
          <a:spcPct val="20000"/>
        </a:spcBef>
        <a:buSzPct val="60000"/>
        <a:buFont typeface="Wingdings" pitchFamily="2" charset="2"/>
        <a:buChar char=""/>
        <a:defRPr sz="1900" kern="1200">
          <a:solidFill>
            <a:schemeClr val="tx1"/>
          </a:solidFill>
          <a:effectLst>
            <a:outerShdw blurRad="38100" dist="38100" dir="2700000" algn="tl">
              <a:srgbClr val="000000">
                <a:alpha val="43137"/>
              </a:srgbClr>
            </a:outerShdw>
          </a:effectLst>
          <a:latin typeface="+mn-lt"/>
          <a:ea typeface="+mn-ea"/>
          <a:cs typeface="+mn-cs"/>
        </a:defRPr>
      </a:lvl2pPr>
      <a:lvl3pPr marL="1005840" indent="-256032" algn="l" defTabSz="914400" rtl="0" eaLnBrk="1" latinLnBrk="0" hangingPunct="1">
        <a:spcBef>
          <a:spcPct val="20000"/>
        </a:spcBef>
        <a:buSzPct val="60000"/>
        <a:buFont typeface="Wingdings" pitchFamily="2" charset="2"/>
        <a:buChar char=""/>
        <a:defRPr sz="1700" kern="1200">
          <a:solidFill>
            <a:schemeClr val="tx1"/>
          </a:solidFill>
          <a:effectLst>
            <a:outerShdw blurRad="38100" dist="38100" dir="2700000" algn="tl">
              <a:srgbClr val="000000">
                <a:alpha val="43137"/>
              </a:srgbClr>
            </a:outerShdw>
          </a:effectLst>
          <a:latin typeface="+mn-lt"/>
          <a:ea typeface="+mn-ea"/>
          <a:cs typeface="+mn-cs"/>
        </a:defRPr>
      </a:lvl3pPr>
      <a:lvl4pPr marL="1371600" indent="-256032" algn="l" defTabSz="914400" rtl="0" eaLnBrk="1" latinLnBrk="0" hangingPunct="1">
        <a:spcBef>
          <a:spcPct val="20000"/>
        </a:spcBef>
        <a:buSzPct val="60000"/>
        <a:buFont typeface="Wingdings" pitchFamily="2" charset="2"/>
        <a:buChar char=""/>
        <a:defRPr sz="1600" kern="1200">
          <a:solidFill>
            <a:schemeClr val="tx1"/>
          </a:solidFill>
          <a:effectLst>
            <a:outerShdw blurRad="38100" dist="38100" dir="2700000" algn="tl">
              <a:srgbClr val="000000">
                <a:alpha val="43137"/>
              </a:srgbClr>
            </a:outerShdw>
          </a:effectLst>
          <a:latin typeface="+mn-lt"/>
          <a:ea typeface="+mn-ea"/>
          <a:cs typeface="+mn-cs"/>
        </a:defRPr>
      </a:lvl4pPr>
      <a:lvl5pPr marL="1645920" indent="-256032" algn="l" defTabSz="914400" rtl="0" eaLnBrk="1" latinLnBrk="0" hangingPunct="1">
        <a:spcBef>
          <a:spcPct val="20000"/>
        </a:spcBef>
        <a:buSzPct val="60000"/>
        <a:buFont typeface="Wingdings" pitchFamily="2" charset="2"/>
        <a:buChar char=""/>
        <a:defRPr sz="1500" kern="1200">
          <a:solidFill>
            <a:schemeClr val="tx1"/>
          </a:solidFill>
          <a:effectLst>
            <a:outerShdw blurRad="38100" dist="38100" dir="2700000" algn="tl">
              <a:srgbClr val="000000">
                <a:alpha val="43137"/>
              </a:srgbClr>
            </a:outerShdw>
          </a:effectLst>
          <a:latin typeface="+mn-lt"/>
          <a:ea typeface="+mn-ea"/>
          <a:cs typeface="+mn-cs"/>
        </a:defRPr>
      </a:lvl5pPr>
      <a:lvl6pPr marL="196596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6pPr>
      <a:lvl7pPr marL="224028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7pPr>
      <a:lvl8pPr marL="251460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8pPr>
      <a:lvl9pPr marL="283464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4" Type="http://schemas.openxmlformats.org/officeDocument/2006/relationships/image" Target="../media/image3.jpg"/><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 Id="rId3" Type="http://schemas.microsoft.com/office/2007/relationships/hdphoto" Target="../media/hdphoto2.wdp"/></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image" Target="../media/image6.png"/><Relationship Id="rId1" Type="http://schemas.openxmlformats.org/officeDocument/2006/relationships/slideLayout" Target="../slideLayouts/slideLayout7.xml"/><Relationship Id="rId2" Type="http://schemas.openxmlformats.org/officeDocument/2006/relationships/notesSlide" Target="../notesSlides/notesSlid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7.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8.png"/><Relationship Id="rId3"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4" Type="http://schemas.openxmlformats.org/officeDocument/2006/relationships/image" Target="../media/image12.png"/><Relationship Id="rId5" Type="http://schemas.openxmlformats.org/officeDocument/2006/relationships/image" Target="../media/image13.png"/><Relationship Id="rId1" Type="http://schemas.openxmlformats.org/officeDocument/2006/relationships/slideLayout" Target="../slideLayouts/slideLayout7.xml"/><Relationship Id="rId2"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4" Type="http://schemas.openxmlformats.org/officeDocument/2006/relationships/image" Target="../media/image16.png"/><Relationship Id="rId1" Type="http://schemas.openxmlformats.org/officeDocument/2006/relationships/slideLayout" Target="../slideLayouts/slideLayout7.xml"/><Relationship Id="rId2" Type="http://schemas.openxmlformats.org/officeDocument/2006/relationships/image" Target="../media/image1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8.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p:cNvSpPr>
            <a:spLocks noGrp="1"/>
          </p:cNvSpPr>
          <p:nvPr>
            <p:ph type="title"/>
          </p:nvPr>
        </p:nvSpPr>
        <p:spPr>
          <a:xfrm>
            <a:off x="0" y="1916832"/>
            <a:ext cx="7543800" cy="914400"/>
          </a:xfrm>
        </p:spPr>
        <p:txBody>
          <a:bodyPr/>
          <a:lstStyle/>
          <a:p>
            <a:r>
              <a:rPr lang="fr-FR" dirty="0" smtClean="0"/>
              <a:t>Robot </a:t>
            </a:r>
            <a:r>
              <a:rPr lang="fr-FR" i="1" dirty="0" smtClean="0"/>
              <a:t>Da</a:t>
            </a:r>
            <a:r>
              <a:rPr lang="fr-FR" dirty="0" smtClean="0"/>
              <a:t> Vinci</a:t>
            </a:r>
            <a:endParaRPr lang="fr-FR" dirty="0"/>
          </a:p>
        </p:txBody>
      </p:sp>
      <p:pic>
        <p:nvPicPr>
          <p:cNvPr id="10" name="Image 9"/>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50212" y="290492"/>
            <a:ext cx="2737508" cy="919803"/>
          </a:xfrm>
          <a:prstGeom prst="rect">
            <a:avLst/>
          </a:prstGeom>
          <a:ln>
            <a:noFill/>
          </a:ln>
        </p:spPr>
      </p:pic>
      <p:sp>
        <p:nvSpPr>
          <p:cNvPr id="13" name="ZoneTexte 12"/>
          <p:cNvSpPr txBox="1"/>
          <p:nvPr/>
        </p:nvSpPr>
        <p:spPr>
          <a:xfrm>
            <a:off x="3563888" y="290492"/>
            <a:ext cx="5580112" cy="646331"/>
          </a:xfrm>
          <a:prstGeom prst="rect">
            <a:avLst/>
          </a:prstGeom>
          <a:noFill/>
        </p:spPr>
        <p:txBody>
          <a:bodyPr wrap="square" rtlCol="0">
            <a:spAutoFit/>
          </a:bodyPr>
          <a:lstStyle/>
          <a:p>
            <a:pPr algn="ctr"/>
            <a:r>
              <a:rPr lang="fr-FR" b="1" dirty="0">
                <a:effectLst>
                  <a:outerShdw blurRad="38100" dist="38100" dir="2700000" algn="tl">
                    <a:srgbClr val="000000">
                      <a:alpha val="43137"/>
                    </a:srgbClr>
                  </a:outerShdw>
                </a:effectLst>
              </a:rPr>
              <a:t>1XM002 découverte des Sciences et Industries de l’électronique </a:t>
            </a:r>
            <a:endParaRPr lang="fr-FR" dirty="0">
              <a:effectLst>
                <a:outerShdw blurRad="38100" dist="38100" dir="2700000" algn="tl">
                  <a:srgbClr val="000000">
                    <a:alpha val="43137"/>
                  </a:srgbClr>
                </a:outerShdw>
              </a:effectLst>
            </a:endParaRPr>
          </a:p>
        </p:txBody>
      </p:sp>
      <p:sp>
        <p:nvSpPr>
          <p:cNvPr id="14" name="ZoneTexte 13"/>
          <p:cNvSpPr txBox="1"/>
          <p:nvPr/>
        </p:nvSpPr>
        <p:spPr>
          <a:xfrm>
            <a:off x="3779912" y="925398"/>
            <a:ext cx="4680520" cy="923330"/>
          </a:xfrm>
          <a:prstGeom prst="rect">
            <a:avLst/>
          </a:prstGeom>
          <a:noFill/>
        </p:spPr>
        <p:txBody>
          <a:bodyPr wrap="square" rtlCol="0">
            <a:spAutoFit/>
          </a:bodyPr>
          <a:lstStyle/>
          <a:p>
            <a:r>
              <a:rPr lang="fr-FR" b="1" dirty="0">
                <a:effectLst>
                  <a:outerShdw blurRad="38100" dist="38100" dir="2700000" algn="tl">
                    <a:srgbClr val="000000">
                      <a:alpha val="43137"/>
                    </a:srgbClr>
                  </a:outerShdw>
                </a:effectLst>
              </a:rPr>
              <a:t>Nom : Kaci-</a:t>
            </a:r>
            <a:r>
              <a:rPr lang="fr-FR" b="1" dirty="0" err="1">
                <a:effectLst>
                  <a:outerShdw blurRad="38100" dist="38100" dir="2700000" algn="tl">
                    <a:srgbClr val="000000">
                      <a:alpha val="43137"/>
                    </a:srgbClr>
                  </a:outerShdw>
                </a:effectLst>
              </a:rPr>
              <a:t>Chaouche</a:t>
            </a:r>
            <a:r>
              <a:rPr lang="fr-FR" b="1" dirty="0">
                <a:effectLst>
                  <a:outerShdw blurRad="38100" dist="38100" dir="2700000" algn="tl">
                    <a:srgbClr val="000000">
                      <a:alpha val="43137"/>
                    </a:srgbClr>
                  </a:outerShdw>
                </a:effectLst>
              </a:rPr>
              <a:t> </a:t>
            </a:r>
            <a:endParaRPr lang="fr-FR" b="1" dirty="0" smtClean="0">
              <a:effectLst>
                <a:outerShdw blurRad="38100" dist="38100" dir="2700000" algn="tl">
                  <a:srgbClr val="000000">
                    <a:alpha val="43137"/>
                  </a:srgbClr>
                </a:outerShdw>
              </a:effectLst>
            </a:endParaRPr>
          </a:p>
          <a:p>
            <a:r>
              <a:rPr lang="fr-FR" b="1" dirty="0" smtClean="0">
                <a:effectLst>
                  <a:outerShdw blurRad="38100" dist="38100" dir="2700000" algn="tl">
                    <a:srgbClr val="000000">
                      <a:alpha val="43137"/>
                    </a:srgbClr>
                  </a:outerShdw>
                </a:effectLst>
              </a:rPr>
              <a:t>Prénom</a:t>
            </a:r>
            <a:r>
              <a:rPr lang="fr-FR" b="1" dirty="0">
                <a:effectLst>
                  <a:outerShdw blurRad="38100" dist="38100" dir="2700000" algn="tl">
                    <a:srgbClr val="000000">
                      <a:alpha val="43137"/>
                    </a:srgbClr>
                  </a:outerShdw>
                </a:effectLst>
              </a:rPr>
              <a:t> : </a:t>
            </a:r>
            <a:r>
              <a:rPr lang="fr-FR" b="1" dirty="0" smtClean="0">
                <a:effectLst>
                  <a:outerShdw blurRad="38100" dist="38100" dir="2700000" algn="tl">
                    <a:srgbClr val="000000">
                      <a:alpha val="43137"/>
                    </a:srgbClr>
                  </a:outerShdw>
                </a:effectLst>
              </a:rPr>
              <a:t>Omar</a:t>
            </a:r>
          </a:p>
          <a:p>
            <a:r>
              <a:rPr lang="fr-FR" b="1" dirty="0" smtClean="0">
                <a:effectLst>
                  <a:outerShdw blurRad="38100" dist="38100" dir="2700000" algn="tl">
                    <a:srgbClr val="000000">
                      <a:alpha val="43137"/>
                    </a:srgbClr>
                  </a:outerShdw>
                </a:effectLst>
              </a:rPr>
              <a:t>Mail</a:t>
            </a:r>
            <a:r>
              <a:rPr lang="fr-FR" b="1" dirty="0">
                <a:effectLst>
                  <a:outerShdw blurRad="38100" dist="38100" dir="2700000" algn="tl">
                    <a:srgbClr val="000000">
                      <a:alpha val="43137"/>
                    </a:srgbClr>
                  </a:outerShdw>
                </a:effectLst>
              </a:rPr>
              <a:t> :  </a:t>
            </a:r>
            <a:r>
              <a:rPr lang="fr-FR" b="1" u="sng" dirty="0">
                <a:effectLst>
                  <a:outerShdw blurRad="38100" dist="38100" dir="2700000" algn="tl">
                    <a:srgbClr val="000000">
                      <a:alpha val="43137"/>
                    </a:srgbClr>
                  </a:outerShdw>
                </a:effectLst>
              </a:rPr>
              <a:t>omar.kaci-chaouche@etu.upmc.fr</a:t>
            </a:r>
            <a:endParaRPr lang="fr-FR" dirty="0">
              <a:effectLst>
                <a:outerShdw blurRad="38100" dist="38100" dir="2700000" algn="tl">
                  <a:srgbClr val="000000">
                    <a:alpha val="43137"/>
                  </a:srgbClr>
                </a:outerShdw>
              </a:effectLst>
            </a:endParaRPr>
          </a:p>
        </p:txBody>
      </p:sp>
      <p:pic>
        <p:nvPicPr>
          <p:cNvPr id="3" name="Espace réservé du contenu 2" descr="robot.jpg"/>
          <p:cNvPicPr>
            <a:picLocks noGrp="1" noChangeAspect="1"/>
          </p:cNvPicPr>
          <p:nvPr>
            <p:ph idx="1"/>
          </p:nvPr>
        </p:nvPicPr>
        <p:blipFill>
          <a:blip r:embed="rId4">
            <a:extLst>
              <a:ext uri="{28A0092B-C50C-407E-A947-70E740481C1C}">
                <a14:useLocalDpi xmlns:a14="http://schemas.microsoft.com/office/drawing/2010/main" val="0"/>
              </a:ext>
            </a:extLst>
          </a:blip>
          <a:srcRect t="4955" b="4955"/>
          <a:stretch>
            <a:fillRect/>
          </a:stretch>
        </p:blipFill>
        <p:spPr>
          <a:xfrm>
            <a:off x="2843808" y="2924944"/>
            <a:ext cx="6096000" cy="365760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7" name="ZoneTexte 6"/>
          <p:cNvSpPr txBox="1"/>
          <p:nvPr/>
        </p:nvSpPr>
        <p:spPr>
          <a:xfrm>
            <a:off x="15809" y="6506268"/>
            <a:ext cx="1136850" cy="338554"/>
          </a:xfrm>
          <a:prstGeom prst="rect">
            <a:avLst/>
          </a:prstGeom>
          <a:noFill/>
        </p:spPr>
        <p:txBody>
          <a:bodyPr wrap="none" rtlCol="0">
            <a:spAutoFit/>
          </a:bodyPr>
          <a:lstStyle/>
          <a:p>
            <a:r>
              <a:rPr lang="fr-FR" sz="1600" dirty="0" smtClean="0"/>
              <a:t>23/03/2016</a:t>
            </a:r>
            <a:endParaRPr lang="fr-FR" sz="1600" dirty="0"/>
          </a:p>
        </p:txBody>
      </p:sp>
      <p:sp>
        <p:nvSpPr>
          <p:cNvPr id="8" name="ZoneTexte 7"/>
          <p:cNvSpPr txBox="1"/>
          <p:nvPr/>
        </p:nvSpPr>
        <p:spPr>
          <a:xfrm>
            <a:off x="8882390" y="6581001"/>
            <a:ext cx="261610" cy="276999"/>
          </a:xfrm>
          <a:prstGeom prst="rect">
            <a:avLst/>
          </a:prstGeom>
          <a:noFill/>
        </p:spPr>
        <p:txBody>
          <a:bodyPr wrap="none" rtlCol="0">
            <a:spAutoFit/>
          </a:bodyPr>
          <a:lstStyle/>
          <a:p>
            <a:r>
              <a:rPr lang="fr-FR" sz="1200" dirty="0" smtClean="0"/>
              <a:t>1</a:t>
            </a:r>
            <a:endParaRPr lang="fr-FR" sz="1200" dirty="0"/>
          </a:p>
        </p:txBody>
      </p:sp>
    </p:spTree>
    <p:extLst>
      <p:ext uri="{BB962C8B-B14F-4D97-AF65-F5344CB8AC3E}">
        <p14:creationId xmlns:p14="http://schemas.microsoft.com/office/powerpoint/2010/main" val="2976352032"/>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1115616" y="404664"/>
            <a:ext cx="3648279" cy="1015663"/>
          </a:xfrm>
          <a:prstGeom prst="rect">
            <a:avLst/>
          </a:prstGeom>
          <a:noFill/>
        </p:spPr>
        <p:txBody>
          <a:bodyPr wrap="none" rtlCol="0">
            <a:spAutoFit/>
          </a:bodyPr>
          <a:lstStyle/>
          <a:p>
            <a:r>
              <a:rPr lang="fr-FR" sz="6000" u="sng"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Sommaire</a:t>
            </a:r>
            <a:endParaRPr lang="fr-FR" sz="6000" b="1" u="sng" dirty="0"/>
          </a:p>
        </p:txBody>
      </p:sp>
      <p:sp>
        <p:nvSpPr>
          <p:cNvPr id="4" name="ZoneTexte 3"/>
          <p:cNvSpPr txBox="1"/>
          <p:nvPr/>
        </p:nvSpPr>
        <p:spPr>
          <a:xfrm>
            <a:off x="467544" y="2348880"/>
            <a:ext cx="7851253" cy="2677656"/>
          </a:xfrm>
          <a:prstGeom prst="rect">
            <a:avLst/>
          </a:prstGeom>
          <a:noFill/>
        </p:spPr>
        <p:txBody>
          <a:bodyPr wrap="none" rtlCol="0">
            <a:spAutoFit/>
          </a:bodyPr>
          <a:lstStyle/>
          <a:p>
            <a:r>
              <a:rPr lang="fr-FR" sz="2800" dirty="0"/>
              <a:t>-Définition du Robot Da </a:t>
            </a:r>
            <a:r>
              <a:rPr lang="fr-FR" sz="2800" dirty="0" err="1"/>
              <a:t>V</a:t>
            </a:r>
            <a:r>
              <a:rPr lang="fr-FR" sz="2800" dirty="0" err="1" smtClean="0"/>
              <a:t>inici</a:t>
            </a:r>
            <a:r>
              <a:rPr lang="fr-FR" sz="2800" dirty="0" smtClean="0"/>
              <a:t> </a:t>
            </a:r>
            <a:r>
              <a:rPr lang="fr-FR" sz="2800" dirty="0"/>
              <a:t/>
            </a:r>
            <a:br>
              <a:rPr lang="fr-FR" sz="2800" dirty="0"/>
            </a:br>
            <a:r>
              <a:rPr lang="fr-FR" sz="2800" dirty="0"/>
              <a:t>-Historique </a:t>
            </a:r>
            <a:br>
              <a:rPr lang="fr-FR" sz="2800" dirty="0"/>
            </a:br>
            <a:r>
              <a:rPr lang="fr-FR" sz="2800" dirty="0"/>
              <a:t>-Composition </a:t>
            </a:r>
            <a:br>
              <a:rPr lang="fr-FR" sz="2800" dirty="0"/>
            </a:br>
            <a:r>
              <a:rPr lang="fr-FR" sz="2800" dirty="0"/>
              <a:t>- Les métiers contributeur à la création du robot</a:t>
            </a:r>
            <a:r>
              <a:rPr lang="fr-FR" sz="2800" dirty="0" smtClean="0"/>
              <a:t>.</a:t>
            </a:r>
          </a:p>
          <a:p>
            <a:r>
              <a:rPr lang="fr-FR" sz="2800" dirty="0" smtClean="0"/>
              <a:t>-Déroulement d’une chirurgie avec le robot.</a:t>
            </a:r>
            <a:r>
              <a:rPr lang="fr-FR" sz="2800" dirty="0"/>
              <a:t/>
            </a:r>
            <a:br>
              <a:rPr lang="fr-FR" sz="2800" dirty="0"/>
            </a:br>
            <a:r>
              <a:rPr lang="fr-FR" sz="2800" dirty="0"/>
              <a:t>- Avantage et inconvénients </a:t>
            </a:r>
          </a:p>
        </p:txBody>
      </p:sp>
      <p:sp>
        <p:nvSpPr>
          <p:cNvPr id="5" name="ZoneTexte 4"/>
          <p:cNvSpPr txBox="1"/>
          <p:nvPr/>
        </p:nvSpPr>
        <p:spPr>
          <a:xfrm>
            <a:off x="3594" y="6488668"/>
            <a:ext cx="1136850" cy="338554"/>
          </a:xfrm>
          <a:prstGeom prst="rect">
            <a:avLst/>
          </a:prstGeom>
          <a:noFill/>
        </p:spPr>
        <p:txBody>
          <a:bodyPr wrap="none" rtlCol="0">
            <a:spAutoFit/>
          </a:bodyPr>
          <a:lstStyle/>
          <a:p>
            <a:r>
              <a:rPr lang="fr-FR" sz="1600" dirty="0" smtClean="0"/>
              <a:t>23/03/2016</a:t>
            </a:r>
            <a:endParaRPr lang="fr-FR" sz="1600" dirty="0"/>
          </a:p>
        </p:txBody>
      </p:sp>
      <p:sp>
        <p:nvSpPr>
          <p:cNvPr id="6" name="ZoneTexte 5"/>
          <p:cNvSpPr txBox="1"/>
          <p:nvPr/>
        </p:nvSpPr>
        <p:spPr>
          <a:xfrm>
            <a:off x="8843918" y="6488668"/>
            <a:ext cx="300082" cy="369332"/>
          </a:xfrm>
          <a:prstGeom prst="rect">
            <a:avLst/>
          </a:prstGeom>
          <a:noFill/>
        </p:spPr>
        <p:txBody>
          <a:bodyPr wrap="none" rtlCol="0">
            <a:spAutoFit/>
          </a:bodyPr>
          <a:lstStyle/>
          <a:p>
            <a:r>
              <a:rPr lang="fr-FR" dirty="0" smtClean="0"/>
              <a:t>2</a:t>
            </a:r>
            <a:endParaRPr lang="fr-FR" dirty="0"/>
          </a:p>
        </p:txBody>
      </p:sp>
    </p:spTree>
    <p:extLst>
      <p:ext uri="{BB962C8B-B14F-4D97-AF65-F5344CB8AC3E}">
        <p14:creationId xmlns:p14="http://schemas.microsoft.com/office/powerpoint/2010/main" val="2076895448"/>
      </p:ext>
    </p:extLst>
  </p:cSld>
  <p:clrMapOvr>
    <a:masterClrMapping/>
  </p:clrMapOvr>
  <p:transition xmlns:p14="http://schemas.microsoft.com/office/powerpoint/2010/main" spd="slow">
    <p:push dir="u"/>
  </p:transition>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39552" y="5301208"/>
            <a:ext cx="7543800" cy="922040"/>
          </a:xfrm>
        </p:spPr>
        <p:txBody>
          <a:bodyPr/>
          <a:lstStyle/>
          <a:p>
            <a:r>
              <a:rPr lang="fr-FR" dirty="0" smtClean="0"/>
              <a:t>Historique du robot</a:t>
            </a:r>
            <a:endParaRPr lang="fr-FR" dirty="0"/>
          </a:p>
        </p:txBody>
      </p:sp>
      <p:pic>
        <p:nvPicPr>
          <p:cNvPr id="2050" name="Picture 2"/>
          <p:cNvPicPr>
            <a:picLocks noGrp="1" noChangeAspect="1" noChangeArrowheads="1"/>
          </p:cNvPicPr>
          <p:nvPr>
            <p:ph idx="1"/>
          </p:nvPr>
        </p:nvPicPr>
        <p:blipFill>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1331640" y="116632"/>
            <a:ext cx="7416824" cy="4824536"/>
          </a:xfrm>
          <a:prstGeom prst="rect">
            <a:avLst/>
          </a:prstGeom>
          <a:ln w="38100">
            <a:solidFill>
              <a:schemeClr val="bg1"/>
            </a:solidFill>
            <a:miter lim="800000"/>
            <a:headEnd/>
            <a:tailEnd/>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Lst>
        </p:spPr>
      </p:pic>
      <p:sp>
        <p:nvSpPr>
          <p:cNvPr id="3" name="ZoneTexte 2"/>
          <p:cNvSpPr txBox="1"/>
          <p:nvPr/>
        </p:nvSpPr>
        <p:spPr>
          <a:xfrm>
            <a:off x="107504" y="6488668"/>
            <a:ext cx="1136850" cy="338554"/>
          </a:xfrm>
          <a:prstGeom prst="rect">
            <a:avLst/>
          </a:prstGeom>
          <a:noFill/>
        </p:spPr>
        <p:txBody>
          <a:bodyPr wrap="none" rtlCol="0">
            <a:spAutoFit/>
          </a:bodyPr>
          <a:lstStyle/>
          <a:p>
            <a:r>
              <a:rPr lang="fr-FR" sz="1600" dirty="0" smtClean="0"/>
              <a:t>23/03/2016</a:t>
            </a:r>
            <a:endParaRPr lang="fr-FR" sz="1600" dirty="0"/>
          </a:p>
        </p:txBody>
      </p:sp>
      <p:sp>
        <p:nvSpPr>
          <p:cNvPr id="4" name="ZoneTexte 3"/>
          <p:cNvSpPr txBox="1"/>
          <p:nvPr/>
        </p:nvSpPr>
        <p:spPr>
          <a:xfrm>
            <a:off x="8748464" y="6488668"/>
            <a:ext cx="300082" cy="369332"/>
          </a:xfrm>
          <a:prstGeom prst="rect">
            <a:avLst/>
          </a:prstGeom>
          <a:noFill/>
        </p:spPr>
        <p:txBody>
          <a:bodyPr wrap="none" rtlCol="0">
            <a:spAutoFit/>
          </a:bodyPr>
          <a:lstStyle/>
          <a:p>
            <a:r>
              <a:rPr lang="fr-FR" dirty="0" smtClean="0"/>
              <a:t>3</a:t>
            </a:r>
            <a:endParaRPr lang="fr-FR" dirty="0"/>
          </a:p>
        </p:txBody>
      </p:sp>
    </p:spTree>
    <p:extLst>
      <p:ext uri="{BB962C8B-B14F-4D97-AF65-F5344CB8AC3E}">
        <p14:creationId xmlns:p14="http://schemas.microsoft.com/office/powerpoint/2010/main" val="365194526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179512" y="116632"/>
            <a:ext cx="7257816" cy="830997"/>
          </a:xfrm>
          <a:prstGeom prst="rect">
            <a:avLst/>
          </a:prstGeom>
          <a:noFill/>
        </p:spPr>
        <p:txBody>
          <a:bodyPr wrap="none" rtlCol="0">
            <a:spAutoFit/>
          </a:bodyPr>
          <a:lstStyle/>
          <a:p>
            <a:r>
              <a:rPr lang="fr-FR" sz="4800" u="sng" dirty="0" smtClean="0"/>
              <a:t>Composition du robot  (1)</a:t>
            </a:r>
            <a:endParaRPr lang="fr-FR" sz="4800" u="sng" dirty="0"/>
          </a:p>
        </p:txBody>
      </p:sp>
      <p:sp>
        <p:nvSpPr>
          <p:cNvPr id="4" name="ZoneTexte 3"/>
          <p:cNvSpPr txBox="1"/>
          <p:nvPr/>
        </p:nvSpPr>
        <p:spPr>
          <a:xfrm>
            <a:off x="683568" y="1124744"/>
            <a:ext cx="2076209" cy="461665"/>
          </a:xfrm>
          <a:prstGeom prst="rect">
            <a:avLst/>
          </a:prstGeom>
          <a:noFill/>
        </p:spPr>
        <p:txBody>
          <a:bodyPr wrap="none" rtlCol="0">
            <a:spAutoFit/>
          </a:bodyPr>
          <a:lstStyle/>
          <a:p>
            <a:r>
              <a:rPr lang="fr-FR" sz="2400" u="sng" dirty="0" smtClean="0"/>
              <a:t>A) Capteurs </a:t>
            </a:r>
            <a:r>
              <a:rPr lang="fr-FR" sz="2400" dirty="0" smtClean="0"/>
              <a:t>: </a:t>
            </a:r>
            <a:endParaRPr lang="fr-FR" sz="2400" dirty="0"/>
          </a:p>
        </p:txBody>
      </p:sp>
      <p:pic>
        <p:nvPicPr>
          <p:cNvPr id="6" name="Image 5"/>
          <p:cNvPicPr>
            <a:picLocks noChangeAspect="1"/>
          </p:cNvPicPr>
          <p:nvPr/>
        </p:nvPicPr>
        <p:blipFill>
          <a:blip r:embed="rId3"/>
          <a:stretch>
            <a:fillRect/>
          </a:stretch>
        </p:blipFill>
        <p:spPr>
          <a:xfrm>
            <a:off x="6644279" y="4653136"/>
            <a:ext cx="2520280" cy="208823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0" name="ZoneTexte 9"/>
          <p:cNvSpPr txBox="1"/>
          <p:nvPr/>
        </p:nvSpPr>
        <p:spPr>
          <a:xfrm>
            <a:off x="2627784" y="5517232"/>
            <a:ext cx="2465601" cy="369332"/>
          </a:xfrm>
          <a:prstGeom prst="rect">
            <a:avLst/>
          </a:prstGeom>
          <a:noFill/>
        </p:spPr>
        <p:txBody>
          <a:bodyPr wrap="none" rtlCol="0">
            <a:spAutoFit/>
          </a:bodyPr>
          <a:lstStyle/>
          <a:p>
            <a:r>
              <a:rPr lang="fr-FR" dirty="0" smtClean="0"/>
              <a:t>Caméra endoscopique </a:t>
            </a:r>
            <a:endParaRPr lang="fr-FR" dirty="0"/>
          </a:p>
        </p:txBody>
      </p:sp>
      <p:sp>
        <p:nvSpPr>
          <p:cNvPr id="3" name="ZoneTexte 2"/>
          <p:cNvSpPr txBox="1"/>
          <p:nvPr/>
        </p:nvSpPr>
        <p:spPr>
          <a:xfrm>
            <a:off x="8785323" y="6488668"/>
            <a:ext cx="237179" cy="369332"/>
          </a:xfrm>
          <a:prstGeom prst="rect">
            <a:avLst/>
          </a:prstGeom>
          <a:noFill/>
        </p:spPr>
        <p:txBody>
          <a:bodyPr wrap="square" rtlCol="0">
            <a:spAutoFit/>
          </a:bodyPr>
          <a:lstStyle/>
          <a:p>
            <a:r>
              <a:rPr lang="fr-FR" dirty="0"/>
              <a:t>4</a:t>
            </a:r>
          </a:p>
        </p:txBody>
      </p:sp>
      <p:sp>
        <p:nvSpPr>
          <p:cNvPr id="5" name="ZoneTexte 4"/>
          <p:cNvSpPr txBox="1"/>
          <p:nvPr/>
        </p:nvSpPr>
        <p:spPr>
          <a:xfrm>
            <a:off x="103172" y="6469196"/>
            <a:ext cx="1304808" cy="338554"/>
          </a:xfrm>
          <a:prstGeom prst="rect">
            <a:avLst/>
          </a:prstGeom>
          <a:noFill/>
        </p:spPr>
        <p:txBody>
          <a:bodyPr wrap="square" rtlCol="0">
            <a:spAutoFit/>
          </a:bodyPr>
          <a:lstStyle/>
          <a:p>
            <a:r>
              <a:rPr lang="fr-FR" sz="1600" dirty="0" smtClean="0"/>
              <a:t>23/03/2016</a:t>
            </a:r>
            <a:endParaRPr lang="fr-FR" sz="1600" dirty="0"/>
          </a:p>
        </p:txBody>
      </p:sp>
      <p:pic>
        <p:nvPicPr>
          <p:cNvPr id="7" name="Image 6"/>
          <p:cNvPicPr>
            <a:picLocks noChangeAspect="1"/>
          </p:cNvPicPr>
          <p:nvPr/>
        </p:nvPicPr>
        <p:blipFill>
          <a:blip r:embed="rId4"/>
          <a:stretch>
            <a:fillRect/>
          </a:stretch>
        </p:blipFill>
        <p:spPr>
          <a:xfrm>
            <a:off x="107504" y="1772816"/>
            <a:ext cx="6840760" cy="3548644"/>
          </a:xfrm>
          <a:prstGeom prst="rect">
            <a:avLst/>
          </a:prstGeom>
        </p:spPr>
      </p:pic>
    </p:spTree>
    <p:extLst>
      <p:ext uri="{BB962C8B-B14F-4D97-AF65-F5344CB8AC3E}">
        <p14:creationId xmlns:p14="http://schemas.microsoft.com/office/powerpoint/2010/main" val="205814105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xmlns:p14="http://schemas.microsoft.com/office/powerpoint/2010/main" spd="slow">
        <p:blinds dir="vert"/>
      </p:transition>
    </mc:Fallback>
  </mc:AlternateContent>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251520" y="332656"/>
            <a:ext cx="7968836" cy="923330"/>
          </a:xfrm>
          <a:prstGeom prst="rect">
            <a:avLst/>
          </a:prstGeom>
          <a:noFill/>
        </p:spPr>
        <p:txBody>
          <a:bodyPr wrap="none" rtlCol="0">
            <a:spAutoFit/>
          </a:bodyPr>
          <a:lstStyle/>
          <a:p>
            <a:r>
              <a:rPr lang="fr-FR" sz="5400" u="sng" dirty="0" smtClean="0"/>
              <a:t>Composition du robot (2)</a:t>
            </a:r>
            <a:endParaRPr lang="fr-FR" sz="5400" u="sng" dirty="0"/>
          </a:p>
        </p:txBody>
      </p:sp>
      <p:sp>
        <p:nvSpPr>
          <p:cNvPr id="3" name="ZoneTexte 2"/>
          <p:cNvSpPr txBox="1"/>
          <p:nvPr/>
        </p:nvSpPr>
        <p:spPr>
          <a:xfrm>
            <a:off x="539552" y="1628800"/>
            <a:ext cx="3409557" cy="461665"/>
          </a:xfrm>
          <a:prstGeom prst="rect">
            <a:avLst/>
          </a:prstGeom>
          <a:noFill/>
        </p:spPr>
        <p:txBody>
          <a:bodyPr wrap="none" rtlCol="0">
            <a:spAutoFit/>
          </a:bodyPr>
          <a:lstStyle/>
          <a:p>
            <a:r>
              <a:rPr lang="fr-FR" sz="2400" u="sng" dirty="0" smtClean="0"/>
              <a:t>B) Circuit électronique : </a:t>
            </a:r>
            <a:endParaRPr lang="fr-FR" sz="2400" u="sng" dirty="0"/>
          </a:p>
        </p:txBody>
      </p:sp>
      <p:pic>
        <p:nvPicPr>
          <p:cNvPr id="4" name="Image 3"/>
          <p:cNvPicPr>
            <a:picLocks noChangeAspect="1"/>
          </p:cNvPicPr>
          <p:nvPr/>
        </p:nvPicPr>
        <p:blipFill>
          <a:blip r:embed="rId2"/>
          <a:stretch>
            <a:fillRect/>
          </a:stretch>
        </p:blipFill>
        <p:spPr>
          <a:xfrm>
            <a:off x="1331640" y="2276872"/>
            <a:ext cx="5616624" cy="3645299"/>
          </a:xfrm>
          <a:prstGeom prst="rect">
            <a:avLst/>
          </a:prstGeom>
          <a:ln>
            <a:noFill/>
          </a:ln>
          <a:effectLst>
            <a:outerShdw blurRad="292100" dist="139700" dir="2700000" algn="tl" rotWithShape="0">
              <a:srgbClr val="333333">
                <a:alpha val="65000"/>
              </a:srgbClr>
            </a:outerShdw>
          </a:effectLst>
        </p:spPr>
      </p:pic>
      <p:sp>
        <p:nvSpPr>
          <p:cNvPr id="7" name="ZoneTexte 6"/>
          <p:cNvSpPr txBox="1"/>
          <p:nvPr/>
        </p:nvSpPr>
        <p:spPr>
          <a:xfrm>
            <a:off x="2915816" y="6093296"/>
            <a:ext cx="2051463" cy="400110"/>
          </a:xfrm>
          <a:prstGeom prst="rect">
            <a:avLst/>
          </a:prstGeom>
          <a:noFill/>
        </p:spPr>
        <p:txBody>
          <a:bodyPr wrap="none" rtlCol="0">
            <a:spAutoFit/>
          </a:bodyPr>
          <a:lstStyle/>
          <a:p>
            <a:r>
              <a:rPr lang="fr-FR" sz="2000" dirty="0" smtClean="0"/>
              <a:t>Microcontrôleur</a:t>
            </a:r>
            <a:r>
              <a:rPr lang="fr-FR" dirty="0" smtClean="0"/>
              <a:t> </a:t>
            </a:r>
            <a:endParaRPr lang="fr-FR" dirty="0"/>
          </a:p>
        </p:txBody>
      </p:sp>
      <p:sp>
        <p:nvSpPr>
          <p:cNvPr id="6" name="ZoneTexte 5"/>
          <p:cNvSpPr txBox="1"/>
          <p:nvPr/>
        </p:nvSpPr>
        <p:spPr>
          <a:xfrm>
            <a:off x="8532440" y="6493406"/>
            <a:ext cx="288032" cy="369332"/>
          </a:xfrm>
          <a:prstGeom prst="rect">
            <a:avLst/>
          </a:prstGeom>
          <a:noFill/>
        </p:spPr>
        <p:txBody>
          <a:bodyPr wrap="square" rtlCol="0">
            <a:spAutoFit/>
          </a:bodyPr>
          <a:lstStyle/>
          <a:p>
            <a:r>
              <a:rPr lang="fr-FR" dirty="0" smtClean="0"/>
              <a:t>5</a:t>
            </a:r>
            <a:endParaRPr lang="fr-FR" dirty="0"/>
          </a:p>
        </p:txBody>
      </p:sp>
      <p:sp>
        <p:nvSpPr>
          <p:cNvPr id="8" name="ZoneTexte 7"/>
          <p:cNvSpPr txBox="1"/>
          <p:nvPr/>
        </p:nvSpPr>
        <p:spPr>
          <a:xfrm>
            <a:off x="179512" y="6493406"/>
            <a:ext cx="1512168" cy="338554"/>
          </a:xfrm>
          <a:prstGeom prst="rect">
            <a:avLst/>
          </a:prstGeom>
          <a:noFill/>
        </p:spPr>
        <p:txBody>
          <a:bodyPr wrap="square" rtlCol="0">
            <a:spAutoFit/>
          </a:bodyPr>
          <a:lstStyle/>
          <a:p>
            <a:r>
              <a:rPr lang="fr-FR" sz="1600" dirty="0" smtClean="0"/>
              <a:t>23/03/2016</a:t>
            </a:r>
            <a:endParaRPr lang="fr-FR" sz="1600" dirty="0"/>
          </a:p>
        </p:txBody>
      </p:sp>
    </p:spTree>
    <p:extLst>
      <p:ext uri="{BB962C8B-B14F-4D97-AF65-F5344CB8AC3E}">
        <p14:creationId xmlns:p14="http://schemas.microsoft.com/office/powerpoint/2010/main" val="132553913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xmlns:p14="http://schemas.microsoft.com/office/powerpoint/2010/main" spd="slow">
        <p:circle/>
      </p:transition>
    </mc:Fallback>
  </mc:AlternateContent>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323528" y="332656"/>
            <a:ext cx="7968836" cy="923330"/>
          </a:xfrm>
          <a:prstGeom prst="rect">
            <a:avLst/>
          </a:prstGeom>
          <a:noFill/>
        </p:spPr>
        <p:txBody>
          <a:bodyPr wrap="none" rtlCol="0">
            <a:spAutoFit/>
          </a:bodyPr>
          <a:lstStyle/>
          <a:p>
            <a:r>
              <a:rPr lang="fr-FR" sz="5400" u="sng" dirty="0" smtClean="0"/>
              <a:t>Composition du robot (3)</a:t>
            </a:r>
            <a:endParaRPr lang="fr-FR" sz="5400" u="sng" dirty="0"/>
          </a:p>
        </p:txBody>
      </p:sp>
      <p:sp>
        <p:nvSpPr>
          <p:cNvPr id="3" name="ZoneTexte 2"/>
          <p:cNvSpPr txBox="1"/>
          <p:nvPr/>
        </p:nvSpPr>
        <p:spPr>
          <a:xfrm>
            <a:off x="491172" y="1412776"/>
            <a:ext cx="2460079" cy="461665"/>
          </a:xfrm>
          <a:prstGeom prst="rect">
            <a:avLst/>
          </a:prstGeom>
          <a:noFill/>
        </p:spPr>
        <p:txBody>
          <a:bodyPr wrap="none" rtlCol="0">
            <a:spAutoFit/>
          </a:bodyPr>
          <a:lstStyle/>
          <a:p>
            <a:r>
              <a:rPr lang="fr-FR" sz="2400" u="sng" dirty="0" smtClean="0"/>
              <a:t> C) Actionneurs </a:t>
            </a:r>
            <a:r>
              <a:rPr lang="fr-FR" u="sng" dirty="0" smtClean="0"/>
              <a:t>:</a:t>
            </a:r>
            <a:endParaRPr lang="fr-FR" u="sng" dirty="0"/>
          </a:p>
        </p:txBody>
      </p:sp>
      <p:pic>
        <p:nvPicPr>
          <p:cNvPr id="7" name="Image 6"/>
          <p:cNvPicPr>
            <a:picLocks noChangeAspect="1"/>
          </p:cNvPicPr>
          <p:nvPr/>
        </p:nvPicPr>
        <p:blipFill>
          <a:blip r:embed="rId2"/>
          <a:stretch>
            <a:fillRect/>
          </a:stretch>
        </p:blipFill>
        <p:spPr>
          <a:xfrm>
            <a:off x="2215514" y="1907197"/>
            <a:ext cx="6546013" cy="3456384"/>
          </a:xfrm>
          <a:prstGeom prst="rect">
            <a:avLst/>
          </a:prstGeom>
          <a:ln>
            <a:noFill/>
          </a:ln>
          <a:effectLst>
            <a:outerShdw blurRad="292100" dist="139700" dir="2700000" algn="tl" rotWithShape="0">
              <a:srgbClr val="333333">
                <a:alpha val="65000"/>
              </a:srgbClr>
            </a:outerShdw>
          </a:effectLst>
        </p:spPr>
      </p:pic>
      <p:pic>
        <p:nvPicPr>
          <p:cNvPr id="8" name="Image 7"/>
          <p:cNvPicPr>
            <a:picLocks noChangeAspect="1"/>
          </p:cNvPicPr>
          <p:nvPr/>
        </p:nvPicPr>
        <p:blipFill>
          <a:blip r:embed="rId3"/>
          <a:stretch>
            <a:fillRect/>
          </a:stretch>
        </p:blipFill>
        <p:spPr>
          <a:xfrm>
            <a:off x="179512" y="5527790"/>
            <a:ext cx="5184576" cy="945852"/>
          </a:xfrm>
          <a:prstGeom prst="rect">
            <a:avLst/>
          </a:prstGeom>
          <a:ln>
            <a:noFill/>
          </a:ln>
          <a:effectLst>
            <a:outerShdw blurRad="292100" dist="139700" dir="2700000" algn="tl" rotWithShape="0">
              <a:srgbClr val="333333">
                <a:alpha val="65000"/>
              </a:srgbClr>
            </a:outerShdw>
          </a:effectLst>
        </p:spPr>
      </p:pic>
      <p:sp>
        <p:nvSpPr>
          <p:cNvPr id="10" name="ZoneTexte 9"/>
          <p:cNvSpPr txBox="1"/>
          <p:nvPr/>
        </p:nvSpPr>
        <p:spPr>
          <a:xfrm>
            <a:off x="5796136" y="5805264"/>
            <a:ext cx="2705488" cy="461665"/>
          </a:xfrm>
          <a:prstGeom prst="rect">
            <a:avLst/>
          </a:prstGeom>
          <a:noFill/>
        </p:spPr>
        <p:txBody>
          <a:bodyPr wrap="none" rtlCol="0">
            <a:spAutoFit/>
          </a:bodyPr>
          <a:lstStyle/>
          <a:p>
            <a:r>
              <a:rPr lang="fr-FR" sz="2400" dirty="0" smtClean="0"/>
              <a:t>Vérin hydraulique</a:t>
            </a:r>
            <a:endParaRPr lang="fr-FR" sz="2400" dirty="0"/>
          </a:p>
        </p:txBody>
      </p:sp>
      <p:sp>
        <p:nvSpPr>
          <p:cNvPr id="4" name="ZoneTexte 3"/>
          <p:cNvSpPr txBox="1"/>
          <p:nvPr/>
        </p:nvSpPr>
        <p:spPr>
          <a:xfrm>
            <a:off x="8761527" y="6412686"/>
            <a:ext cx="382473" cy="369332"/>
          </a:xfrm>
          <a:prstGeom prst="rect">
            <a:avLst/>
          </a:prstGeom>
          <a:noFill/>
        </p:spPr>
        <p:txBody>
          <a:bodyPr wrap="square" rtlCol="0">
            <a:spAutoFit/>
          </a:bodyPr>
          <a:lstStyle/>
          <a:p>
            <a:r>
              <a:rPr lang="fr-FR" dirty="0" smtClean="0"/>
              <a:t>6</a:t>
            </a:r>
            <a:endParaRPr lang="fr-FR" dirty="0"/>
          </a:p>
        </p:txBody>
      </p:sp>
      <p:sp>
        <p:nvSpPr>
          <p:cNvPr id="5" name="ZoneTexte 4"/>
          <p:cNvSpPr txBox="1"/>
          <p:nvPr/>
        </p:nvSpPr>
        <p:spPr>
          <a:xfrm>
            <a:off x="179512" y="6482625"/>
            <a:ext cx="1541699" cy="338554"/>
          </a:xfrm>
          <a:prstGeom prst="rect">
            <a:avLst/>
          </a:prstGeom>
          <a:noFill/>
        </p:spPr>
        <p:txBody>
          <a:bodyPr wrap="square" rtlCol="0">
            <a:spAutoFit/>
          </a:bodyPr>
          <a:lstStyle/>
          <a:p>
            <a:r>
              <a:rPr lang="fr-FR" sz="1600" dirty="0" smtClean="0"/>
              <a:t>23/03/2016</a:t>
            </a:r>
            <a:endParaRPr lang="fr-FR" sz="1600" dirty="0"/>
          </a:p>
        </p:txBody>
      </p:sp>
    </p:spTree>
    <p:extLst>
      <p:ext uri="{BB962C8B-B14F-4D97-AF65-F5344CB8AC3E}">
        <p14:creationId xmlns:p14="http://schemas.microsoft.com/office/powerpoint/2010/main" val="1202073896"/>
      </p:ext>
    </p:extLst>
  </p:cSld>
  <p:clrMapOvr>
    <a:masterClrMapping/>
  </p:clrMapOvr>
  <p:transition xmlns:p14="http://schemas.microsoft.com/office/powerpoint/2010/main" spd="slow">
    <p:randomBar dir="vert"/>
  </p:transition>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ZoneTexte 5"/>
          <p:cNvSpPr txBox="1"/>
          <p:nvPr/>
        </p:nvSpPr>
        <p:spPr>
          <a:xfrm>
            <a:off x="323528" y="481"/>
            <a:ext cx="8145178" cy="923330"/>
          </a:xfrm>
          <a:prstGeom prst="rect">
            <a:avLst/>
          </a:prstGeom>
          <a:noFill/>
        </p:spPr>
        <p:txBody>
          <a:bodyPr wrap="none" rtlCol="0">
            <a:spAutoFit/>
          </a:bodyPr>
          <a:lstStyle/>
          <a:p>
            <a:r>
              <a:rPr lang="fr-FR" sz="5400" u="sng" dirty="0" smtClean="0">
                <a:ln w="18415" cmpd="sng">
                  <a:solidFill>
                    <a:srgbClr val="FFFFFF"/>
                  </a:solidFill>
                  <a:prstDash val="solid"/>
                </a:ln>
                <a:solidFill>
                  <a:srgbClr val="FFFFFF"/>
                </a:solidFill>
              </a:rPr>
              <a:t>Composition du robot (4)</a:t>
            </a:r>
            <a:r>
              <a:rPr lang="fr-FR" sz="5400" dirty="0" smtClean="0">
                <a:ln w="18415" cmpd="sng">
                  <a:solidFill>
                    <a:srgbClr val="FFFFFF"/>
                  </a:solidFill>
                  <a:prstDash val="solid"/>
                </a:ln>
                <a:solidFill>
                  <a:srgbClr val="FFFFFF"/>
                </a:solidFill>
              </a:rPr>
              <a:t> </a:t>
            </a:r>
            <a:endParaRPr lang="fr-FR" sz="5400" dirty="0">
              <a:ln w="18415" cmpd="sng">
                <a:solidFill>
                  <a:srgbClr val="FFFFFF"/>
                </a:solidFill>
                <a:prstDash val="solid"/>
              </a:ln>
              <a:solidFill>
                <a:srgbClr val="FFFFFF"/>
              </a:solidFill>
            </a:endParaRPr>
          </a:p>
        </p:txBody>
      </p:sp>
      <p:cxnSp>
        <p:nvCxnSpPr>
          <p:cNvPr id="11" name="Connecteur droit avec flèche 10"/>
          <p:cNvCxnSpPr/>
          <p:nvPr/>
        </p:nvCxnSpPr>
        <p:spPr>
          <a:xfrm flipH="1">
            <a:off x="899156" y="5201584"/>
            <a:ext cx="576064" cy="648072"/>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3" name="Connecteur droit avec flèche 12"/>
          <p:cNvCxnSpPr/>
          <p:nvPr/>
        </p:nvCxnSpPr>
        <p:spPr>
          <a:xfrm>
            <a:off x="7092280" y="5373216"/>
            <a:ext cx="792088" cy="648072"/>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16" name="Autre processus 15"/>
          <p:cNvSpPr/>
          <p:nvPr/>
        </p:nvSpPr>
        <p:spPr>
          <a:xfrm>
            <a:off x="6372200" y="6021288"/>
            <a:ext cx="2232248" cy="648072"/>
          </a:xfrm>
          <a:prstGeom prst="flowChartAlternateProcess">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fr-FR" sz="1600" dirty="0" smtClean="0">
                <a:solidFill>
                  <a:schemeClr val="bg1"/>
                </a:solidFill>
                <a:effectLst>
                  <a:outerShdw blurRad="50800" dist="38100" dir="2700000" algn="tl" rotWithShape="0">
                    <a:prstClr val="black">
                      <a:alpha val="40000"/>
                    </a:prstClr>
                  </a:outerShdw>
                </a:effectLst>
              </a:rPr>
              <a:t>Partie située au dessus de la personne à opérer</a:t>
            </a:r>
            <a:endParaRPr lang="fr-FR" sz="1600" dirty="0">
              <a:solidFill>
                <a:schemeClr val="bg1"/>
              </a:solidFill>
              <a:effectLst>
                <a:outerShdw blurRad="50800" dist="38100" dir="2700000" algn="tl" rotWithShape="0">
                  <a:prstClr val="black">
                    <a:alpha val="40000"/>
                  </a:prstClr>
                </a:outerShdw>
              </a:effectLst>
            </a:endParaRPr>
          </a:p>
        </p:txBody>
      </p:sp>
      <p:sp>
        <p:nvSpPr>
          <p:cNvPr id="17" name="Autre processus 16"/>
          <p:cNvSpPr/>
          <p:nvPr/>
        </p:nvSpPr>
        <p:spPr>
          <a:xfrm>
            <a:off x="79040" y="5913276"/>
            <a:ext cx="2088232" cy="432048"/>
          </a:xfrm>
          <a:prstGeom prst="flowChartAlternateProcess">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fr-FR" sz="1600" dirty="0" smtClean="0">
                <a:solidFill>
                  <a:srgbClr val="000000"/>
                </a:solidFill>
                <a:effectLst>
                  <a:outerShdw blurRad="50800" dist="38100" dir="2700000" algn="tl" rotWithShape="0">
                    <a:prstClr val="black">
                      <a:alpha val="40000"/>
                    </a:prstClr>
                  </a:outerShdw>
                </a:effectLst>
              </a:rPr>
              <a:t>Console ergonomique</a:t>
            </a:r>
            <a:endParaRPr lang="fr-FR" sz="1600" dirty="0">
              <a:solidFill>
                <a:srgbClr val="000000"/>
              </a:solidFill>
              <a:effectLst>
                <a:outerShdw blurRad="50800" dist="38100" dir="2700000" algn="tl" rotWithShape="0">
                  <a:prstClr val="black">
                    <a:alpha val="40000"/>
                  </a:prstClr>
                </a:outerShdw>
              </a:effectLst>
            </a:endParaRPr>
          </a:p>
        </p:txBody>
      </p:sp>
      <p:sp>
        <p:nvSpPr>
          <p:cNvPr id="22" name="ZoneTexte 21"/>
          <p:cNvSpPr txBox="1"/>
          <p:nvPr/>
        </p:nvSpPr>
        <p:spPr>
          <a:xfrm>
            <a:off x="28569" y="6488668"/>
            <a:ext cx="1136850" cy="338554"/>
          </a:xfrm>
          <a:prstGeom prst="rect">
            <a:avLst/>
          </a:prstGeom>
          <a:noFill/>
        </p:spPr>
        <p:txBody>
          <a:bodyPr wrap="none" rtlCol="0">
            <a:spAutoFit/>
          </a:bodyPr>
          <a:lstStyle/>
          <a:p>
            <a:r>
              <a:rPr lang="fr-FR" sz="1600" dirty="0" smtClean="0"/>
              <a:t>23/03/2016</a:t>
            </a:r>
            <a:endParaRPr lang="fr-FR" sz="1600" dirty="0"/>
          </a:p>
        </p:txBody>
      </p:sp>
      <p:sp>
        <p:nvSpPr>
          <p:cNvPr id="23" name="ZoneTexte 22"/>
          <p:cNvSpPr txBox="1"/>
          <p:nvPr/>
        </p:nvSpPr>
        <p:spPr>
          <a:xfrm>
            <a:off x="8795172" y="6453419"/>
            <a:ext cx="348828" cy="369332"/>
          </a:xfrm>
          <a:prstGeom prst="rect">
            <a:avLst/>
          </a:prstGeom>
          <a:noFill/>
        </p:spPr>
        <p:txBody>
          <a:bodyPr wrap="square" rtlCol="0">
            <a:spAutoFit/>
          </a:bodyPr>
          <a:lstStyle/>
          <a:p>
            <a:r>
              <a:rPr lang="fr-FR" dirty="0"/>
              <a:t>7</a:t>
            </a:r>
          </a:p>
        </p:txBody>
      </p:sp>
      <p:pic>
        <p:nvPicPr>
          <p:cNvPr id="10" name="Image 9"/>
          <p:cNvPicPr/>
          <p:nvPr/>
        </p:nvPicPr>
        <p:blipFill>
          <a:blip r:embed="rId2">
            <a:extLst>
              <a:ext uri="{28A0092B-C50C-407E-A947-70E740481C1C}">
                <a14:useLocalDpi xmlns:a14="http://schemas.microsoft.com/office/drawing/2010/main" val="0"/>
              </a:ext>
            </a:extLst>
          </a:blip>
          <a:srcRect/>
          <a:stretch>
            <a:fillRect/>
          </a:stretch>
        </p:blipFill>
        <p:spPr bwMode="auto">
          <a:xfrm>
            <a:off x="56688" y="1412776"/>
            <a:ext cx="4896544" cy="2424306"/>
          </a:xfrm>
          <a:prstGeom prst="rect">
            <a:avLst/>
          </a:prstGeom>
          <a:ln>
            <a:noFill/>
          </a:ln>
          <a:effectLst>
            <a:outerShdw blurRad="292100" dist="139700" dir="2700000" algn="tl" rotWithShape="0">
              <a:srgbClr val="333333">
                <a:alpha val="65000"/>
              </a:srgbClr>
            </a:outerShdw>
          </a:effectLst>
        </p:spPr>
      </p:pic>
      <p:pic>
        <p:nvPicPr>
          <p:cNvPr id="3" name="Image 2"/>
          <p:cNvPicPr>
            <a:picLocks noChangeAspect="1"/>
          </p:cNvPicPr>
          <p:nvPr/>
        </p:nvPicPr>
        <p:blipFill>
          <a:blip r:embed="rId3"/>
          <a:stretch>
            <a:fillRect/>
          </a:stretch>
        </p:blipFill>
        <p:spPr>
          <a:xfrm>
            <a:off x="6078869" y="763162"/>
            <a:ext cx="3059832" cy="1944216"/>
          </a:xfrm>
          <a:prstGeom prst="rect">
            <a:avLst/>
          </a:prstGeom>
          <a:ln>
            <a:noFill/>
          </a:ln>
          <a:effectLst>
            <a:softEdge rad="112500"/>
          </a:effectLst>
        </p:spPr>
      </p:pic>
      <p:pic>
        <p:nvPicPr>
          <p:cNvPr id="4" name="Image 3"/>
          <p:cNvPicPr>
            <a:picLocks noChangeAspect="1"/>
          </p:cNvPicPr>
          <p:nvPr/>
        </p:nvPicPr>
        <p:blipFill>
          <a:blip r:embed="rId4"/>
          <a:stretch>
            <a:fillRect/>
          </a:stretch>
        </p:blipFill>
        <p:spPr>
          <a:xfrm>
            <a:off x="5112220" y="2240814"/>
            <a:ext cx="2736304" cy="3608842"/>
          </a:xfrm>
          <a:prstGeom prst="rect">
            <a:avLst/>
          </a:prstGeom>
          <a:ln>
            <a:noFill/>
          </a:ln>
          <a:effectLst>
            <a:softEdge rad="112500"/>
          </a:effectLst>
        </p:spPr>
      </p:pic>
      <p:pic>
        <p:nvPicPr>
          <p:cNvPr id="18" name="Image 1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19672" y="3837082"/>
            <a:ext cx="3131840" cy="1761660"/>
          </a:xfrm>
          <a:prstGeom prst="rect">
            <a:avLst/>
          </a:prstGeom>
          <a:ln>
            <a:noFill/>
          </a:ln>
          <a:effectLst>
            <a:softEdge rad="112500"/>
          </a:effectLst>
        </p:spPr>
      </p:pic>
    </p:spTree>
    <p:extLst>
      <p:ext uri="{BB962C8B-B14F-4D97-AF65-F5344CB8AC3E}">
        <p14:creationId xmlns:p14="http://schemas.microsoft.com/office/powerpoint/2010/main" val="2459808843"/>
      </p:ext>
    </p:extLst>
  </p:cSld>
  <p:clrMapOvr>
    <a:masterClrMapping/>
  </p:clrMapOvr>
  <p:transition xmlns:p14="http://schemas.microsoft.com/office/powerpoint/2010/main" spd="slow">
    <p:wheel spokes="1"/>
  </p:transition>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p:cNvSpPr txBox="1"/>
          <p:nvPr/>
        </p:nvSpPr>
        <p:spPr>
          <a:xfrm>
            <a:off x="179512" y="188640"/>
            <a:ext cx="8022549" cy="523220"/>
          </a:xfrm>
          <a:prstGeom prst="rect">
            <a:avLst/>
          </a:prstGeom>
          <a:noFill/>
        </p:spPr>
        <p:txBody>
          <a:bodyPr wrap="none" rtlCol="0">
            <a:spAutoFit/>
          </a:bodyPr>
          <a:lstStyle/>
          <a:p>
            <a:r>
              <a:rPr lang="fr-FR" sz="2800" u="sng" dirty="0" smtClean="0">
                <a:ln w="18415" cmpd="sng">
                  <a:solidFill>
                    <a:srgbClr val="FFFFFF"/>
                  </a:solidFill>
                  <a:prstDash val="solid"/>
                </a:ln>
                <a:solidFill>
                  <a:srgbClr val="FFFFFF"/>
                </a:solidFill>
              </a:rPr>
              <a:t>Métiers contributeurs à la construction du robot  </a:t>
            </a:r>
            <a:endParaRPr lang="fr-FR" sz="2800" u="sng" dirty="0">
              <a:ln w="18415" cmpd="sng">
                <a:solidFill>
                  <a:srgbClr val="FFFFFF"/>
                </a:solidFill>
                <a:prstDash val="solid"/>
              </a:ln>
              <a:solidFill>
                <a:srgbClr val="FFFFFF"/>
              </a:solidFill>
            </a:endParaRPr>
          </a:p>
        </p:txBody>
      </p:sp>
      <p:pic>
        <p:nvPicPr>
          <p:cNvPr id="4" name="Image 3"/>
          <p:cNvPicPr>
            <a:picLocks noChangeAspect="1"/>
          </p:cNvPicPr>
          <p:nvPr/>
        </p:nvPicPr>
        <p:blipFill>
          <a:blip r:embed="rId2"/>
          <a:stretch>
            <a:fillRect/>
          </a:stretch>
        </p:blipFill>
        <p:spPr>
          <a:xfrm>
            <a:off x="395536" y="836712"/>
            <a:ext cx="2866881" cy="2232248"/>
          </a:xfrm>
          <a:prstGeom prst="rect">
            <a:avLst/>
          </a:prstGeom>
          <a:ln>
            <a:noFill/>
          </a:ln>
          <a:effectLst>
            <a:outerShdw blurRad="292100" dist="139700" dir="2700000" algn="tl" rotWithShape="0">
              <a:srgbClr val="333333">
                <a:alpha val="65000"/>
              </a:srgbClr>
            </a:outerShdw>
          </a:effectLst>
        </p:spPr>
      </p:pic>
      <p:pic>
        <p:nvPicPr>
          <p:cNvPr id="5" name="Image 4"/>
          <p:cNvPicPr>
            <a:picLocks noChangeAspect="1"/>
          </p:cNvPicPr>
          <p:nvPr/>
        </p:nvPicPr>
        <p:blipFill>
          <a:blip r:embed="rId3"/>
          <a:stretch>
            <a:fillRect/>
          </a:stretch>
        </p:blipFill>
        <p:spPr>
          <a:xfrm>
            <a:off x="5508104" y="906208"/>
            <a:ext cx="3240360" cy="2162752"/>
          </a:xfrm>
          <a:prstGeom prst="rect">
            <a:avLst/>
          </a:prstGeom>
          <a:ln>
            <a:noFill/>
          </a:ln>
          <a:effectLst>
            <a:outerShdw blurRad="292100" dist="139700" dir="2700000" algn="tl" rotWithShape="0">
              <a:srgbClr val="333333">
                <a:alpha val="65000"/>
              </a:srgbClr>
            </a:outerShdw>
          </a:effectLst>
        </p:spPr>
      </p:pic>
      <p:pic>
        <p:nvPicPr>
          <p:cNvPr id="6" name="Image 5"/>
          <p:cNvPicPr>
            <a:picLocks noChangeAspect="1"/>
          </p:cNvPicPr>
          <p:nvPr/>
        </p:nvPicPr>
        <p:blipFill>
          <a:blip r:embed="rId4"/>
          <a:stretch>
            <a:fillRect/>
          </a:stretch>
        </p:blipFill>
        <p:spPr>
          <a:xfrm>
            <a:off x="2195736" y="4221088"/>
            <a:ext cx="3072342" cy="2304256"/>
          </a:xfrm>
          <a:prstGeom prst="rect">
            <a:avLst/>
          </a:prstGeom>
          <a:ln>
            <a:noFill/>
          </a:ln>
          <a:effectLst>
            <a:outerShdw blurRad="292100" dist="139700" dir="2700000" algn="tl" rotWithShape="0">
              <a:srgbClr val="333333">
                <a:alpha val="65000"/>
              </a:srgbClr>
            </a:outerShdw>
          </a:effectLst>
        </p:spPr>
      </p:pic>
      <p:sp>
        <p:nvSpPr>
          <p:cNvPr id="7" name="Autre processus 6"/>
          <p:cNvSpPr/>
          <p:nvPr/>
        </p:nvSpPr>
        <p:spPr>
          <a:xfrm>
            <a:off x="5364088" y="3140968"/>
            <a:ext cx="3600400" cy="720080"/>
          </a:xfrm>
          <a:prstGeom prst="flowChartAlternateProcess">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fr-FR" sz="1600" dirty="0" smtClean="0">
                <a:ln>
                  <a:solidFill>
                    <a:srgbClr val="000000"/>
                  </a:solidFill>
                </a:ln>
                <a:solidFill>
                  <a:srgbClr val="000000"/>
                </a:solidFill>
              </a:rPr>
              <a:t>Programmeur : création du logiciel qui permet de faire fonctionner le robot</a:t>
            </a:r>
            <a:endParaRPr lang="fr-FR" sz="1600" dirty="0">
              <a:ln>
                <a:solidFill>
                  <a:srgbClr val="000000"/>
                </a:solidFill>
              </a:ln>
              <a:solidFill>
                <a:srgbClr val="000000"/>
              </a:solidFill>
            </a:endParaRPr>
          </a:p>
        </p:txBody>
      </p:sp>
      <p:sp>
        <p:nvSpPr>
          <p:cNvPr id="8" name="Autre processus 7"/>
          <p:cNvSpPr/>
          <p:nvPr/>
        </p:nvSpPr>
        <p:spPr>
          <a:xfrm>
            <a:off x="251520" y="3140968"/>
            <a:ext cx="3240360" cy="792088"/>
          </a:xfrm>
          <a:prstGeom prst="flowChartAlternateProcess">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fr-FR" dirty="0" smtClean="0">
                <a:ln>
                  <a:solidFill>
                    <a:srgbClr val="000000"/>
                  </a:solidFill>
                </a:ln>
                <a:solidFill>
                  <a:schemeClr val="bg1"/>
                </a:solidFill>
              </a:rPr>
              <a:t>Ingénieur en robotique : mécanique et automatisation</a:t>
            </a:r>
            <a:endParaRPr lang="fr-FR" dirty="0">
              <a:ln>
                <a:solidFill>
                  <a:srgbClr val="000000"/>
                </a:solidFill>
              </a:ln>
              <a:solidFill>
                <a:schemeClr val="bg1"/>
              </a:solidFill>
            </a:endParaRPr>
          </a:p>
        </p:txBody>
      </p:sp>
      <p:sp>
        <p:nvSpPr>
          <p:cNvPr id="9" name="Autre processus 8"/>
          <p:cNvSpPr/>
          <p:nvPr/>
        </p:nvSpPr>
        <p:spPr>
          <a:xfrm>
            <a:off x="5652120" y="5085184"/>
            <a:ext cx="3347864" cy="936104"/>
          </a:xfrm>
          <a:prstGeom prst="flowChartAlternateProcess">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fr-FR" dirty="0" smtClean="0">
                <a:ln>
                  <a:solidFill>
                    <a:srgbClr val="000000"/>
                  </a:solidFill>
                </a:ln>
                <a:solidFill>
                  <a:srgbClr val="000000"/>
                </a:solidFill>
              </a:rPr>
              <a:t>Chirurgiens : Planification des gestes à reproduire par le robot </a:t>
            </a:r>
            <a:endParaRPr lang="fr-FR" dirty="0">
              <a:ln>
                <a:solidFill>
                  <a:srgbClr val="000000"/>
                </a:solidFill>
              </a:ln>
              <a:solidFill>
                <a:srgbClr val="000000"/>
              </a:solidFill>
            </a:endParaRPr>
          </a:p>
        </p:txBody>
      </p:sp>
      <p:sp>
        <p:nvSpPr>
          <p:cNvPr id="10" name="ZoneTexte 9"/>
          <p:cNvSpPr txBox="1"/>
          <p:nvPr/>
        </p:nvSpPr>
        <p:spPr>
          <a:xfrm>
            <a:off x="107504" y="6488668"/>
            <a:ext cx="1136850" cy="338554"/>
          </a:xfrm>
          <a:prstGeom prst="rect">
            <a:avLst/>
          </a:prstGeom>
          <a:noFill/>
        </p:spPr>
        <p:txBody>
          <a:bodyPr wrap="none" rtlCol="0">
            <a:spAutoFit/>
          </a:bodyPr>
          <a:lstStyle/>
          <a:p>
            <a:r>
              <a:rPr lang="fr-FR" sz="1600" dirty="0" smtClean="0"/>
              <a:t>23/03/2016</a:t>
            </a:r>
            <a:endParaRPr lang="fr-FR" sz="1600" dirty="0"/>
          </a:p>
        </p:txBody>
      </p:sp>
      <p:sp>
        <p:nvSpPr>
          <p:cNvPr id="11" name="ZoneTexte 10"/>
          <p:cNvSpPr txBox="1"/>
          <p:nvPr/>
        </p:nvSpPr>
        <p:spPr>
          <a:xfrm>
            <a:off x="8676456" y="6488668"/>
            <a:ext cx="300082" cy="369332"/>
          </a:xfrm>
          <a:prstGeom prst="rect">
            <a:avLst/>
          </a:prstGeom>
          <a:noFill/>
        </p:spPr>
        <p:txBody>
          <a:bodyPr wrap="none" rtlCol="0">
            <a:spAutoFit/>
          </a:bodyPr>
          <a:lstStyle/>
          <a:p>
            <a:r>
              <a:rPr lang="fr-FR" dirty="0" smtClean="0"/>
              <a:t>8</a:t>
            </a:r>
            <a:endParaRPr lang="fr-FR" dirty="0"/>
          </a:p>
        </p:txBody>
      </p:sp>
    </p:spTree>
    <p:extLst>
      <p:ext uri="{BB962C8B-B14F-4D97-AF65-F5344CB8AC3E}">
        <p14:creationId xmlns:p14="http://schemas.microsoft.com/office/powerpoint/2010/main" val="337193950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xmlns:p14="http://schemas.microsoft.com/office/powerpoint/2010/main" spd="slow">
        <p:split orient="vert"/>
      </p:transition>
    </mc:Fallback>
  </mc:AlternateContent>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107504" y="476672"/>
            <a:ext cx="8771953" cy="769441"/>
          </a:xfrm>
          <a:prstGeom prst="rect">
            <a:avLst/>
          </a:prstGeom>
          <a:noFill/>
        </p:spPr>
        <p:txBody>
          <a:bodyPr wrap="none" rtlCol="0">
            <a:spAutoFit/>
          </a:bodyPr>
          <a:lstStyle/>
          <a:p>
            <a:r>
              <a:rPr lang="fr-FR" sz="4400" b="1" u="sng" dirty="0" smtClean="0"/>
              <a:t>Déroulement chirurgie robotique </a:t>
            </a:r>
            <a:endParaRPr lang="fr-FR" sz="4400" b="1" u="sng" dirty="0"/>
          </a:p>
        </p:txBody>
      </p:sp>
      <p:pic>
        <p:nvPicPr>
          <p:cNvPr id="3" name="Image 2"/>
          <p:cNvPicPr>
            <a:picLocks noChangeAspect="1"/>
          </p:cNvPicPr>
          <p:nvPr/>
        </p:nvPicPr>
        <p:blipFill>
          <a:blip r:embed="rId2"/>
          <a:stretch>
            <a:fillRect/>
          </a:stretch>
        </p:blipFill>
        <p:spPr>
          <a:xfrm>
            <a:off x="4295582" y="1772814"/>
            <a:ext cx="4392488" cy="3831999"/>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5" name="ZoneTexte 4"/>
          <p:cNvSpPr txBox="1"/>
          <p:nvPr/>
        </p:nvSpPr>
        <p:spPr>
          <a:xfrm>
            <a:off x="323528" y="1916832"/>
            <a:ext cx="3960440" cy="1200329"/>
          </a:xfrm>
          <a:prstGeom prst="rect">
            <a:avLst/>
          </a:prstGeom>
          <a:noFill/>
        </p:spPr>
        <p:txBody>
          <a:bodyPr wrap="square" rtlCol="0">
            <a:spAutoFit/>
          </a:bodyPr>
          <a:lstStyle/>
          <a:p>
            <a:r>
              <a:rPr lang="fr-FR" dirty="0" smtClean="0"/>
              <a:t>-A l’aide de la console ergonomique le chirurgien contrôle les bras du robot grâce à la vu en 3D que procure la console.</a:t>
            </a:r>
            <a:endParaRPr lang="fr-FR" dirty="0"/>
          </a:p>
        </p:txBody>
      </p:sp>
      <p:sp>
        <p:nvSpPr>
          <p:cNvPr id="6" name="ZoneTexte 5"/>
          <p:cNvSpPr txBox="1"/>
          <p:nvPr/>
        </p:nvSpPr>
        <p:spPr>
          <a:xfrm>
            <a:off x="323528" y="3573016"/>
            <a:ext cx="3744416" cy="1200329"/>
          </a:xfrm>
          <a:prstGeom prst="rect">
            <a:avLst/>
          </a:prstGeom>
          <a:noFill/>
        </p:spPr>
        <p:txBody>
          <a:bodyPr wrap="square" rtlCol="0">
            <a:spAutoFit/>
          </a:bodyPr>
          <a:lstStyle/>
          <a:p>
            <a:r>
              <a:rPr lang="fr-FR" dirty="0" smtClean="0"/>
              <a:t>- Les infirmiers et les autres médecin assistants vérifient si il n y a pas d’anomalies qui se produisent  lors de l’intervention.</a:t>
            </a:r>
            <a:endParaRPr lang="fr-FR" dirty="0"/>
          </a:p>
        </p:txBody>
      </p:sp>
      <p:sp>
        <p:nvSpPr>
          <p:cNvPr id="4" name="ZoneTexte 3"/>
          <p:cNvSpPr txBox="1"/>
          <p:nvPr/>
        </p:nvSpPr>
        <p:spPr>
          <a:xfrm>
            <a:off x="179512" y="6462707"/>
            <a:ext cx="1255873" cy="369332"/>
          </a:xfrm>
          <a:prstGeom prst="rect">
            <a:avLst/>
          </a:prstGeom>
          <a:noFill/>
        </p:spPr>
        <p:txBody>
          <a:bodyPr wrap="none" rtlCol="0">
            <a:spAutoFit/>
          </a:bodyPr>
          <a:lstStyle/>
          <a:p>
            <a:r>
              <a:rPr lang="fr-FR" dirty="0" smtClean="0"/>
              <a:t>23/03/2016</a:t>
            </a:r>
            <a:endParaRPr lang="fr-FR" dirty="0"/>
          </a:p>
        </p:txBody>
      </p:sp>
      <p:sp>
        <p:nvSpPr>
          <p:cNvPr id="7" name="ZoneTexte 6"/>
          <p:cNvSpPr txBox="1"/>
          <p:nvPr/>
        </p:nvSpPr>
        <p:spPr>
          <a:xfrm>
            <a:off x="8622718" y="6381328"/>
            <a:ext cx="197754" cy="369332"/>
          </a:xfrm>
          <a:prstGeom prst="rect">
            <a:avLst/>
          </a:prstGeom>
          <a:noFill/>
        </p:spPr>
        <p:txBody>
          <a:bodyPr wrap="square" rtlCol="0">
            <a:spAutoFit/>
          </a:bodyPr>
          <a:lstStyle/>
          <a:p>
            <a:r>
              <a:rPr lang="fr-FR" dirty="0" smtClean="0"/>
              <a:t>9</a:t>
            </a:r>
            <a:endParaRPr lang="fr-FR" dirty="0"/>
          </a:p>
        </p:txBody>
      </p:sp>
    </p:spTree>
    <p:extLst>
      <p:ext uri="{BB962C8B-B14F-4D97-AF65-F5344CB8AC3E}">
        <p14:creationId xmlns:p14="http://schemas.microsoft.com/office/powerpoint/2010/main" val="1865874981"/>
      </p:ext>
    </p:extLst>
  </p:cSld>
  <p:clrMapOvr>
    <a:masterClrMapping/>
  </p:clrMapOvr>
  <p:transition xmlns:p14="http://schemas.microsoft.com/office/powerpoint/2010/main" spd="slow">
    <p:push dir="u"/>
  </p:transition>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827584" y="836712"/>
            <a:ext cx="7560840" cy="5229200"/>
          </a:xfrm>
          <a:prstGeom prst="rect">
            <a:avLst/>
          </a:prstGeom>
          <a:ln>
            <a:noFill/>
          </a:ln>
          <a:effectLst>
            <a:outerShdw blurRad="292100" dist="139700" dir="2700000" algn="tl" rotWithShape="0">
              <a:srgbClr val="333333">
                <a:alpha val="65000"/>
              </a:srgbClr>
            </a:outerShdw>
          </a:effectLst>
        </p:spPr>
      </p:pic>
      <p:sp>
        <p:nvSpPr>
          <p:cNvPr id="3" name="ZoneTexte 2"/>
          <p:cNvSpPr txBox="1"/>
          <p:nvPr/>
        </p:nvSpPr>
        <p:spPr>
          <a:xfrm>
            <a:off x="467544" y="260648"/>
            <a:ext cx="7338367" cy="461665"/>
          </a:xfrm>
          <a:prstGeom prst="rect">
            <a:avLst/>
          </a:prstGeom>
          <a:noFill/>
        </p:spPr>
        <p:txBody>
          <a:bodyPr wrap="none" rtlCol="0">
            <a:spAutoFit/>
          </a:bodyPr>
          <a:lstStyle/>
          <a:p>
            <a:r>
              <a:rPr lang="fr-FR" sz="2400" u="sng" dirty="0" smtClean="0"/>
              <a:t>Exemple </a:t>
            </a:r>
            <a:r>
              <a:rPr lang="fr-FR" sz="2400" dirty="0" smtClean="0"/>
              <a:t>: Traitement d’un cancer à un stade précoce </a:t>
            </a:r>
            <a:endParaRPr lang="fr-FR" sz="2400" dirty="0"/>
          </a:p>
        </p:txBody>
      </p:sp>
      <p:sp>
        <p:nvSpPr>
          <p:cNvPr id="4" name="ZoneTexte 3"/>
          <p:cNvSpPr txBox="1"/>
          <p:nvPr/>
        </p:nvSpPr>
        <p:spPr>
          <a:xfrm>
            <a:off x="179512" y="6381328"/>
            <a:ext cx="1255873" cy="646331"/>
          </a:xfrm>
          <a:prstGeom prst="rect">
            <a:avLst/>
          </a:prstGeom>
          <a:noFill/>
        </p:spPr>
        <p:txBody>
          <a:bodyPr wrap="none" rtlCol="0">
            <a:spAutoFit/>
          </a:bodyPr>
          <a:lstStyle/>
          <a:p>
            <a:r>
              <a:rPr lang="fr-FR" dirty="0" smtClean="0"/>
              <a:t>23/03/2016</a:t>
            </a:r>
          </a:p>
          <a:p>
            <a:endParaRPr lang="fr-FR" dirty="0"/>
          </a:p>
        </p:txBody>
      </p:sp>
      <p:sp>
        <p:nvSpPr>
          <p:cNvPr id="5" name="ZoneTexte 4"/>
          <p:cNvSpPr txBox="1"/>
          <p:nvPr/>
        </p:nvSpPr>
        <p:spPr>
          <a:xfrm>
            <a:off x="8604448" y="6381328"/>
            <a:ext cx="415498" cy="923330"/>
          </a:xfrm>
          <a:prstGeom prst="rect">
            <a:avLst/>
          </a:prstGeom>
          <a:noFill/>
        </p:spPr>
        <p:txBody>
          <a:bodyPr wrap="none" rtlCol="0">
            <a:spAutoFit/>
          </a:bodyPr>
          <a:lstStyle/>
          <a:p>
            <a:r>
              <a:rPr lang="fr-FR" dirty="0" smtClean="0"/>
              <a:t>10</a:t>
            </a:r>
          </a:p>
          <a:p>
            <a:endParaRPr lang="fr-FR" dirty="0" smtClean="0"/>
          </a:p>
          <a:p>
            <a:endParaRPr lang="fr-FR" dirty="0"/>
          </a:p>
        </p:txBody>
      </p:sp>
    </p:spTree>
    <p:extLst>
      <p:ext uri="{BB962C8B-B14F-4D97-AF65-F5344CB8AC3E}">
        <p14:creationId xmlns:p14="http://schemas.microsoft.com/office/powerpoint/2010/main" val="57236289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xmlns:p14="http://schemas.microsoft.com/office/powerpoint/2010/main" spd="slow">
        <p:split orient="vert"/>
      </p:transition>
    </mc:Fallback>
  </mc:AlternateContent>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107504" y="260648"/>
            <a:ext cx="9004132" cy="923330"/>
          </a:xfrm>
          <a:prstGeom prst="rect">
            <a:avLst/>
          </a:prstGeom>
          <a:noFill/>
        </p:spPr>
        <p:txBody>
          <a:bodyPr wrap="none" rtlCol="0">
            <a:spAutoFit/>
          </a:bodyPr>
          <a:lstStyle/>
          <a:p>
            <a:r>
              <a:rPr lang="fr-FR" sz="5400" u="sng" dirty="0" smtClean="0">
                <a:ln w="18415" cmpd="sng">
                  <a:solidFill>
                    <a:srgbClr val="FFFFFF"/>
                  </a:solidFill>
                  <a:prstDash val="solid"/>
                </a:ln>
                <a:solidFill>
                  <a:srgbClr val="FFFFFF"/>
                </a:solidFill>
              </a:rPr>
              <a:t>Avantages et inconvénients </a:t>
            </a:r>
            <a:endParaRPr lang="fr-FR" sz="5400" u="sng" dirty="0">
              <a:ln w="18415" cmpd="sng">
                <a:solidFill>
                  <a:srgbClr val="FFFFFF"/>
                </a:solidFill>
                <a:prstDash val="solid"/>
              </a:ln>
              <a:solidFill>
                <a:srgbClr val="FFFFFF"/>
              </a:solidFill>
            </a:endParaRPr>
          </a:p>
        </p:txBody>
      </p:sp>
      <p:sp>
        <p:nvSpPr>
          <p:cNvPr id="3" name="Rectangle 2"/>
          <p:cNvSpPr/>
          <p:nvPr/>
        </p:nvSpPr>
        <p:spPr>
          <a:xfrm>
            <a:off x="755576" y="1772816"/>
            <a:ext cx="2952328" cy="720080"/>
          </a:xfrm>
          <a:prstGeom prst="rect">
            <a:avLst/>
          </a:prstGeom>
          <a:scene3d>
            <a:camera prst="orthographicFront"/>
            <a:lightRig rig="glow" dir="tl">
              <a:rot lat="0" lon="0" rev="19800000"/>
            </a:lightRig>
          </a:scene3d>
          <a:sp3d prstMaterial="metal">
            <a:bevelT w="38100" h="38100"/>
          </a:sp3d>
        </p:spPr>
        <p:style>
          <a:lnRef idx="1">
            <a:schemeClr val="accent1"/>
          </a:lnRef>
          <a:fillRef idx="3">
            <a:schemeClr val="accent1"/>
          </a:fillRef>
          <a:effectRef idx="2">
            <a:schemeClr val="accent1"/>
          </a:effectRef>
          <a:fontRef idx="minor">
            <a:schemeClr val="lt1"/>
          </a:fontRef>
        </p:style>
        <p:txBody>
          <a:bodyPr rtlCol="0" anchor="ctr"/>
          <a:lstStyle/>
          <a:p>
            <a:pPr algn="ctr"/>
            <a:r>
              <a:rPr lang="fr-FR" sz="2800" b="1" dirty="0" smtClean="0">
                <a:solidFill>
                  <a:srgbClr val="07AE33"/>
                </a:solidFill>
                <a:effectLst>
                  <a:outerShdw blurRad="50800" dist="38100" dir="2700000" algn="tl" rotWithShape="0">
                    <a:prstClr val="black">
                      <a:alpha val="40000"/>
                    </a:prstClr>
                  </a:outerShdw>
                </a:effectLst>
              </a:rPr>
              <a:t>Avantages</a:t>
            </a:r>
            <a:endParaRPr lang="fr-FR" sz="2800" b="1" dirty="0">
              <a:solidFill>
                <a:srgbClr val="07AE33"/>
              </a:solidFill>
              <a:effectLst>
                <a:outerShdw blurRad="50800" dist="38100" dir="2700000" algn="tl" rotWithShape="0">
                  <a:prstClr val="black">
                    <a:alpha val="40000"/>
                  </a:prstClr>
                </a:outerShdw>
              </a:effectLst>
            </a:endParaRPr>
          </a:p>
        </p:txBody>
      </p:sp>
      <p:sp>
        <p:nvSpPr>
          <p:cNvPr id="4" name="Rectangle 3"/>
          <p:cNvSpPr/>
          <p:nvPr/>
        </p:nvSpPr>
        <p:spPr>
          <a:xfrm>
            <a:off x="5148064" y="1772816"/>
            <a:ext cx="3024336" cy="720080"/>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fr-FR" sz="2400" dirty="0" smtClean="0">
                <a:solidFill>
                  <a:srgbClr val="800000"/>
                </a:solidFill>
                <a:effectLst>
                  <a:outerShdw blurRad="50800" dist="38100" dir="2700000" algn="tl" rotWithShape="0">
                    <a:prstClr val="black">
                      <a:alpha val="40000"/>
                    </a:prstClr>
                  </a:outerShdw>
                </a:effectLst>
              </a:rPr>
              <a:t>Inconvénients </a:t>
            </a:r>
            <a:endParaRPr lang="fr-FR" sz="2400" dirty="0">
              <a:solidFill>
                <a:srgbClr val="800000"/>
              </a:solidFill>
              <a:effectLst>
                <a:outerShdw blurRad="50800" dist="38100" dir="2700000" algn="tl" rotWithShape="0">
                  <a:prstClr val="black">
                    <a:alpha val="40000"/>
                  </a:prstClr>
                </a:outerShdw>
              </a:effectLst>
            </a:endParaRPr>
          </a:p>
        </p:txBody>
      </p:sp>
      <p:cxnSp>
        <p:nvCxnSpPr>
          <p:cNvPr id="9" name="Connecteur droit 8"/>
          <p:cNvCxnSpPr/>
          <p:nvPr/>
        </p:nvCxnSpPr>
        <p:spPr>
          <a:xfrm>
            <a:off x="4355976" y="1700808"/>
            <a:ext cx="0" cy="5157192"/>
          </a:xfrm>
          <a:prstGeom prst="line">
            <a:avLst/>
          </a:prstGeom>
        </p:spPr>
        <p:style>
          <a:lnRef idx="2">
            <a:schemeClr val="accent1"/>
          </a:lnRef>
          <a:fillRef idx="0">
            <a:schemeClr val="accent1"/>
          </a:fillRef>
          <a:effectRef idx="1">
            <a:schemeClr val="accent1"/>
          </a:effectRef>
          <a:fontRef idx="minor">
            <a:schemeClr val="tx1"/>
          </a:fontRef>
        </p:style>
      </p:cxnSp>
      <p:sp>
        <p:nvSpPr>
          <p:cNvPr id="12" name="ZoneTexte 11"/>
          <p:cNvSpPr txBox="1"/>
          <p:nvPr/>
        </p:nvSpPr>
        <p:spPr>
          <a:xfrm>
            <a:off x="32764" y="3140968"/>
            <a:ext cx="4346412" cy="2308324"/>
          </a:xfrm>
          <a:prstGeom prst="rect">
            <a:avLst/>
          </a:prstGeom>
          <a:noFill/>
        </p:spPr>
        <p:txBody>
          <a:bodyPr wrap="none" rtlCol="0">
            <a:spAutoFit/>
          </a:bodyPr>
          <a:lstStyle/>
          <a:p>
            <a:pPr marL="285750" indent="-285750">
              <a:buFontTx/>
              <a:buChar char="-"/>
            </a:pPr>
            <a:r>
              <a:rPr lang="fr-FR" sz="2400" b="1" dirty="0" smtClean="0"/>
              <a:t>Vision 3D</a:t>
            </a:r>
            <a:endParaRPr lang="fr-FR" sz="2400" b="1" dirty="0"/>
          </a:p>
          <a:p>
            <a:pPr marL="285750" indent="-285750">
              <a:buFontTx/>
              <a:buChar char="-"/>
            </a:pPr>
            <a:endParaRPr lang="fr-FR" sz="2400" b="1" dirty="0" smtClean="0"/>
          </a:p>
          <a:p>
            <a:r>
              <a:rPr lang="fr-FR" sz="2400" b="1" dirty="0" smtClean="0"/>
              <a:t>- Maniabilité des instruments</a:t>
            </a:r>
          </a:p>
          <a:p>
            <a:pPr marL="285750" indent="-285750">
              <a:buFontTx/>
              <a:buChar char="-"/>
            </a:pPr>
            <a:endParaRPr lang="fr-FR" sz="2400" b="1" dirty="0" smtClean="0"/>
          </a:p>
          <a:p>
            <a:pPr marL="285750" indent="-285750">
              <a:buFontTx/>
              <a:buChar char="-"/>
            </a:pPr>
            <a:r>
              <a:rPr lang="fr-FR" sz="2400" b="1" dirty="0"/>
              <a:t>P</a:t>
            </a:r>
            <a:r>
              <a:rPr lang="fr-FR" sz="2400" b="1" dirty="0" smtClean="0"/>
              <a:t>lus </a:t>
            </a:r>
            <a:r>
              <a:rPr lang="fr-FR" sz="2400" b="1" dirty="0"/>
              <a:t>grande </a:t>
            </a:r>
          </a:p>
          <a:p>
            <a:r>
              <a:rPr lang="fr-FR" sz="2400" b="1" dirty="0" smtClean="0"/>
              <a:t>précision </a:t>
            </a:r>
            <a:r>
              <a:rPr lang="fr-FR" sz="2400" b="1" dirty="0"/>
              <a:t>des gestes </a:t>
            </a:r>
            <a:endParaRPr lang="fr-FR" sz="2400" dirty="0"/>
          </a:p>
        </p:txBody>
      </p:sp>
      <p:sp>
        <p:nvSpPr>
          <p:cNvPr id="13" name="ZoneTexte 12"/>
          <p:cNvSpPr txBox="1"/>
          <p:nvPr/>
        </p:nvSpPr>
        <p:spPr>
          <a:xfrm>
            <a:off x="4499992" y="3068960"/>
            <a:ext cx="4182555" cy="830997"/>
          </a:xfrm>
          <a:prstGeom prst="rect">
            <a:avLst/>
          </a:prstGeom>
          <a:noFill/>
        </p:spPr>
        <p:txBody>
          <a:bodyPr wrap="none" rtlCol="0">
            <a:spAutoFit/>
          </a:bodyPr>
          <a:lstStyle/>
          <a:p>
            <a:r>
              <a:rPr lang="fr-FR" sz="2400" b="1" dirty="0" smtClean="0"/>
              <a:t>- Il coute très chère</a:t>
            </a:r>
          </a:p>
          <a:p>
            <a:r>
              <a:rPr lang="fr-FR" sz="2400" b="1" dirty="0" smtClean="0"/>
              <a:t> (Plus de 2millions d’euros) </a:t>
            </a:r>
            <a:endParaRPr lang="fr-FR" sz="2400" b="1" dirty="0"/>
          </a:p>
        </p:txBody>
      </p:sp>
      <p:sp>
        <p:nvSpPr>
          <p:cNvPr id="17" name="Rectangle 16"/>
          <p:cNvSpPr/>
          <p:nvPr/>
        </p:nvSpPr>
        <p:spPr>
          <a:xfrm>
            <a:off x="4427984" y="4725144"/>
            <a:ext cx="4572000" cy="830997"/>
          </a:xfrm>
          <a:prstGeom prst="rect">
            <a:avLst/>
          </a:prstGeom>
        </p:spPr>
        <p:txBody>
          <a:bodyPr>
            <a:spAutoFit/>
          </a:bodyPr>
          <a:lstStyle/>
          <a:p>
            <a:pPr lvl="0"/>
            <a:r>
              <a:rPr lang="fr-FR" sz="2400" b="1" dirty="0" smtClean="0"/>
              <a:t>- Il </a:t>
            </a:r>
            <a:r>
              <a:rPr lang="fr-FR" sz="2400" b="1" dirty="0"/>
              <a:t>ne procure pas de sensation </a:t>
            </a:r>
            <a:r>
              <a:rPr lang="fr-FR" sz="2400" b="1" dirty="0" smtClean="0"/>
              <a:t>tactile.</a:t>
            </a:r>
            <a:endParaRPr lang="fr-FR" sz="2400" dirty="0"/>
          </a:p>
        </p:txBody>
      </p:sp>
      <p:sp>
        <p:nvSpPr>
          <p:cNvPr id="18" name="ZoneTexte 17"/>
          <p:cNvSpPr txBox="1"/>
          <p:nvPr/>
        </p:nvSpPr>
        <p:spPr>
          <a:xfrm>
            <a:off x="0" y="6494067"/>
            <a:ext cx="1136850" cy="338554"/>
          </a:xfrm>
          <a:prstGeom prst="rect">
            <a:avLst/>
          </a:prstGeom>
          <a:noFill/>
        </p:spPr>
        <p:txBody>
          <a:bodyPr wrap="none" rtlCol="0">
            <a:spAutoFit/>
          </a:bodyPr>
          <a:lstStyle/>
          <a:p>
            <a:r>
              <a:rPr lang="fr-FR" sz="1600" dirty="0" smtClean="0"/>
              <a:t>23/03/2016</a:t>
            </a:r>
            <a:endParaRPr lang="fr-FR" sz="1600" dirty="0"/>
          </a:p>
        </p:txBody>
      </p:sp>
      <p:sp>
        <p:nvSpPr>
          <p:cNvPr id="19" name="ZoneTexte 18"/>
          <p:cNvSpPr txBox="1"/>
          <p:nvPr/>
        </p:nvSpPr>
        <p:spPr>
          <a:xfrm>
            <a:off x="8748464" y="6484779"/>
            <a:ext cx="415498" cy="369332"/>
          </a:xfrm>
          <a:prstGeom prst="rect">
            <a:avLst/>
          </a:prstGeom>
          <a:noFill/>
        </p:spPr>
        <p:txBody>
          <a:bodyPr wrap="none" rtlCol="0">
            <a:spAutoFit/>
          </a:bodyPr>
          <a:lstStyle/>
          <a:p>
            <a:r>
              <a:rPr lang="fr-FR" dirty="0" smtClean="0"/>
              <a:t>11</a:t>
            </a:r>
            <a:endParaRPr lang="fr-FR" dirty="0"/>
          </a:p>
        </p:txBody>
      </p:sp>
    </p:spTree>
    <p:extLst>
      <p:ext uri="{BB962C8B-B14F-4D97-AF65-F5344CB8AC3E}">
        <p14:creationId xmlns:p14="http://schemas.microsoft.com/office/powerpoint/2010/main" val="2594116034"/>
      </p:ext>
    </p:extLst>
  </p:cSld>
  <p:clrMapOvr>
    <a:masterClrMapping/>
  </p:clrMapOvr>
  <p:transition xmlns:p14="http://schemas.microsoft.com/office/powerpoint/2010/main" spd="slow">
    <p:pull/>
  </p:transition>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1835696" y="476672"/>
            <a:ext cx="5693987" cy="1015663"/>
          </a:xfrm>
          <a:prstGeom prst="rect">
            <a:avLst/>
          </a:prstGeom>
          <a:noFill/>
        </p:spPr>
        <p:txBody>
          <a:bodyPr wrap="none" rtlCol="0">
            <a:spAutoFit/>
          </a:bodyPr>
          <a:lstStyle/>
          <a:p>
            <a:r>
              <a:rPr lang="fr-FR" sz="6000" u="sng"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CONCLUSION</a:t>
            </a:r>
            <a:endParaRPr lang="fr-FR" sz="6000" u="sng"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4" name="Rectangle 3"/>
          <p:cNvSpPr/>
          <p:nvPr/>
        </p:nvSpPr>
        <p:spPr>
          <a:xfrm>
            <a:off x="1043608" y="2060848"/>
            <a:ext cx="7416824" cy="2677656"/>
          </a:xfrm>
          <a:prstGeom prst="rect">
            <a:avLst/>
          </a:prstGeom>
        </p:spPr>
        <p:txBody>
          <a:bodyPr wrap="square">
            <a:spAutoFit/>
          </a:bodyPr>
          <a:lstStyle/>
          <a:p>
            <a:pPr lvl="0"/>
            <a:r>
              <a:rPr lang="fr-FR" sz="2400" dirty="0"/>
              <a:t>Dans quelques années, le Da Vinci pourra être amélioré pour réalisé toutes sortes de chirurgies même les plus complexes avec une plus grandes précision ce qui évitera les erreurs médicales. Et ainsi il deviendra indispensable dans les hôpitaux parce qu’il pourra amélioré le pronostic post-opératoire des patients. </a:t>
            </a:r>
            <a:endParaRPr lang="fr-FR" sz="2400" b="1" dirty="0"/>
          </a:p>
        </p:txBody>
      </p:sp>
      <p:sp>
        <p:nvSpPr>
          <p:cNvPr id="5" name="ZoneTexte 4"/>
          <p:cNvSpPr txBox="1"/>
          <p:nvPr/>
        </p:nvSpPr>
        <p:spPr>
          <a:xfrm>
            <a:off x="28569" y="6469099"/>
            <a:ext cx="1136850" cy="338554"/>
          </a:xfrm>
          <a:prstGeom prst="rect">
            <a:avLst/>
          </a:prstGeom>
          <a:noFill/>
        </p:spPr>
        <p:txBody>
          <a:bodyPr wrap="none" rtlCol="0">
            <a:spAutoFit/>
          </a:bodyPr>
          <a:lstStyle/>
          <a:p>
            <a:r>
              <a:rPr lang="fr-FR" sz="1600" dirty="0" smtClean="0"/>
              <a:t>22/02/2016</a:t>
            </a:r>
            <a:endParaRPr lang="fr-FR" sz="1600" dirty="0"/>
          </a:p>
        </p:txBody>
      </p:sp>
      <p:sp>
        <p:nvSpPr>
          <p:cNvPr id="6" name="ZoneTexte 5"/>
          <p:cNvSpPr txBox="1"/>
          <p:nvPr/>
        </p:nvSpPr>
        <p:spPr>
          <a:xfrm>
            <a:off x="8676456" y="6488668"/>
            <a:ext cx="415498" cy="369332"/>
          </a:xfrm>
          <a:prstGeom prst="rect">
            <a:avLst/>
          </a:prstGeom>
          <a:noFill/>
        </p:spPr>
        <p:txBody>
          <a:bodyPr wrap="none" rtlCol="0">
            <a:spAutoFit/>
          </a:bodyPr>
          <a:lstStyle/>
          <a:p>
            <a:r>
              <a:rPr lang="fr-FR" dirty="0" smtClean="0"/>
              <a:t>12</a:t>
            </a:r>
            <a:endParaRPr lang="fr-FR" dirty="0"/>
          </a:p>
        </p:txBody>
      </p:sp>
    </p:spTree>
    <p:extLst>
      <p:ext uri="{BB962C8B-B14F-4D97-AF65-F5344CB8AC3E}">
        <p14:creationId xmlns:p14="http://schemas.microsoft.com/office/powerpoint/2010/main" val="3279061977"/>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Élémentaire">
  <a:themeElements>
    <a:clrScheme name="Élémentaire">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Élémentaire">
      <a:maj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Élémentaire">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glow" dir="tl">
              <a:rot lat="0" lon="0" rev="19800000"/>
            </a:lightRig>
          </a:scene3d>
          <a:sp3d prstMaterial="metal">
            <a:bevelT w="38100" h="3810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50800" h="50800"/>
          </a:sp3d>
        </a:effectStyle>
      </a:effectStyleLst>
      <a:bgFillStyleLst>
        <a:solidFill>
          <a:schemeClr val="phClr"/>
        </a:solidFill>
        <a:gradFill rotWithShape="1">
          <a:gsLst>
            <a:gs pos="0">
              <a:schemeClr val="phClr">
                <a:tint val="95000"/>
              </a:schemeClr>
            </a:gs>
            <a:gs pos="100000">
              <a:schemeClr val="phClr">
                <a:shade val="40000"/>
                <a:satMod val="180000"/>
              </a:schemeClr>
            </a:gs>
          </a:gsLst>
          <a:lin ang="5400000" scaled="0"/>
        </a:gradFill>
        <a:blipFill>
          <a:blip xmlns:r="http://schemas.openxmlformats.org/officeDocument/2006/relationships" r:embed="rId1">
            <a:duotone>
              <a:schemeClr val="phClr">
                <a:shade val="14000"/>
                <a:satMod val="280000"/>
              </a:schemeClr>
              <a:schemeClr val="phClr">
                <a:tint val="60000"/>
                <a:satMod val="120000"/>
              </a:schemeClr>
            </a:duotone>
          </a:blip>
          <a:stretch/>
        </a:blipFill>
      </a:bgFillStyleLst>
    </a:fmtScheme>
  </a:themeElements>
  <a:objectDefaults/>
  <a:extraClrSchemeLst/>
</a:theme>
</file>

<file path=ppt/theme/theme2.xml><?xml version="1.0" encoding="utf-8"?>
<a:theme xmlns:a="http://schemas.openxmlformats.org/drawingml/2006/main" name="Thème Office">
  <a:themeElements>
    <a:clrScheme name="Bureau">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Elemental</Template>
  <TotalTime>384</TotalTime>
  <Words>335</Words>
  <Application>Microsoft Macintosh PowerPoint</Application>
  <PresentationFormat>Présentation à l'écran (4:3)</PresentationFormat>
  <Paragraphs>68</Paragraphs>
  <Slides>12</Slides>
  <Notes>1</Notes>
  <HiddenSlides>0</HiddenSlides>
  <MMClips>0</MMClips>
  <ScaleCrop>false</ScaleCrop>
  <HeadingPairs>
    <vt:vector size="4" baseType="variant">
      <vt:variant>
        <vt:lpstr>Thème</vt:lpstr>
      </vt:variant>
      <vt:variant>
        <vt:i4>1</vt:i4>
      </vt:variant>
      <vt:variant>
        <vt:lpstr>Titres des diapositives</vt:lpstr>
      </vt:variant>
      <vt:variant>
        <vt:i4>12</vt:i4>
      </vt:variant>
    </vt:vector>
  </HeadingPairs>
  <TitlesOfParts>
    <vt:vector size="13" baseType="lpstr">
      <vt:lpstr>Élémentaire</vt:lpstr>
      <vt:lpstr>Robot Da Vinci</vt:lpstr>
      <vt:lpstr>Présentation PowerPoint</vt:lpstr>
      <vt:lpstr>Historique du robot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Robot Da Vinci</dc:title>
  <dc:creator>3521322</dc:creator>
  <cp:lastModifiedBy>Omar Kaci</cp:lastModifiedBy>
  <cp:revision>37</cp:revision>
  <dcterms:created xsi:type="dcterms:W3CDTF">2016-02-17T12:58:57Z</dcterms:created>
  <dcterms:modified xsi:type="dcterms:W3CDTF">2016-03-31T20:35:04Z</dcterms:modified>
</cp:coreProperties>
</file>