
<file path=[Content_Types].xml><?xml version="1.0" encoding="utf-8"?>
<Types xmlns="http://schemas.openxmlformats.org/package/2006/content-types">
  <Default Extension="png" ContentType="image/png"/>
  <Default Extension="midi" ContentType="audio/midi"/>
  <Default Extension="jpeg" ContentType="image/jpeg"/>
  <Default Extension="rels" ContentType="application/vnd.openxmlformats-package.relationships+xml"/>
  <Default Extension="xml" ContentType="application/xml"/>
  <Default Extension="mid" ContentType="audio/mid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74" r:id="rId5"/>
    <p:sldId id="275" r:id="rId6"/>
    <p:sldId id="27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87" d="100"/>
          <a:sy n="87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8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45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79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37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65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32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83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31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29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7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14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AE6A-733D-4403-BB25-A3A2E16997AD}" type="datetimeFigureOut">
              <a:rPr lang="fr-FR" smtClean="0"/>
              <a:t>30/03/2016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CB44-798F-4FDE-8216-783E9103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id"/><Relationship Id="rId13" Type="http://schemas.microsoft.com/office/2007/relationships/media" Target="../media/media7.mid"/><Relationship Id="rId18" Type="http://schemas.openxmlformats.org/officeDocument/2006/relationships/audio" Target="../media/media9.mid"/><Relationship Id="rId26" Type="http://schemas.openxmlformats.org/officeDocument/2006/relationships/audio" Target="../media/media13.midi"/><Relationship Id="rId3" Type="http://schemas.microsoft.com/office/2007/relationships/media" Target="../media/media2.mid"/><Relationship Id="rId21" Type="http://schemas.microsoft.com/office/2007/relationships/media" Target="../media/media11.mid"/><Relationship Id="rId7" Type="http://schemas.microsoft.com/office/2007/relationships/media" Target="../media/media4.mid"/><Relationship Id="rId12" Type="http://schemas.openxmlformats.org/officeDocument/2006/relationships/audio" Target="../media/media6.mid"/><Relationship Id="rId17" Type="http://schemas.microsoft.com/office/2007/relationships/media" Target="../media/media9.mid"/><Relationship Id="rId25" Type="http://schemas.microsoft.com/office/2007/relationships/media" Target="../media/media13.midi"/><Relationship Id="rId33" Type="http://schemas.openxmlformats.org/officeDocument/2006/relationships/image" Target="../media/image2.png"/><Relationship Id="rId2" Type="http://schemas.openxmlformats.org/officeDocument/2006/relationships/audio" Target="../media/media1.mid"/><Relationship Id="rId16" Type="http://schemas.openxmlformats.org/officeDocument/2006/relationships/audio" Target="../media/media8.mid"/><Relationship Id="rId20" Type="http://schemas.openxmlformats.org/officeDocument/2006/relationships/audio" Target="../media/media10.mid"/><Relationship Id="rId29" Type="http://schemas.microsoft.com/office/2007/relationships/media" Target="../media/media15.mid"/><Relationship Id="rId1" Type="http://schemas.microsoft.com/office/2007/relationships/media" Target="../media/media1.mid"/><Relationship Id="rId6" Type="http://schemas.openxmlformats.org/officeDocument/2006/relationships/audio" Target="../media/media3.mid"/><Relationship Id="rId11" Type="http://schemas.microsoft.com/office/2007/relationships/media" Target="../media/media6.mid"/><Relationship Id="rId24" Type="http://schemas.openxmlformats.org/officeDocument/2006/relationships/audio" Target="../media/media12.mid"/><Relationship Id="rId32" Type="http://schemas.openxmlformats.org/officeDocument/2006/relationships/image" Target="../media/image1.JPG"/><Relationship Id="rId5" Type="http://schemas.microsoft.com/office/2007/relationships/media" Target="../media/media3.mid"/><Relationship Id="rId15" Type="http://schemas.microsoft.com/office/2007/relationships/media" Target="../media/media8.mid"/><Relationship Id="rId23" Type="http://schemas.microsoft.com/office/2007/relationships/media" Target="../media/media12.mid"/><Relationship Id="rId28" Type="http://schemas.openxmlformats.org/officeDocument/2006/relationships/audio" Target="../media/media14.mid"/><Relationship Id="rId10" Type="http://schemas.openxmlformats.org/officeDocument/2006/relationships/audio" Target="../media/media5.mid"/><Relationship Id="rId19" Type="http://schemas.microsoft.com/office/2007/relationships/media" Target="../media/media10.mid"/><Relationship Id="rId31" Type="http://schemas.openxmlformats.org/officeDocument/2006/relationships/slideLayout" Target="../slideLayouts/slideLayout1.xml"/><Relationship Id="rId4" Type="http://schemas.openxmlformats.org/officeDocument/2006/relationships/audio" Target="../media/media2.mid"/><Relationship Id="rId9" Type="http://schemas.microsoft.com/office/2007/relationships/media" Target="../media/media5.mid"/><Relationship Id="rId14" Type="http://schemas.openxmlformats.org/officeDocument/2006/relationships/audio" Target="../media/media7.mid"/><Relationship Id="rId22" Type="http://schemas.openxmlformats.org/officeDocument/2006/relationships/audio" Target="../media/media11.mid"/><Relationship Id="rId27" Type="http://schemas.microsoft.com/office/2007/relationships/media" Target="../media/media14.mid"/><Relationship Id="rId30" Type="http://schemas.openxmlformats.org/officeDocument/2006/relationships/audio" Target="../media/media15.mid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id"/><Relationship Id="rId13" Type="http://schemas.microsoft.com/office/2007/relationships/media" Target="../media/media22.mid"/><Relationship Id="rId18" Type="http://schemas.openxmlformats.org/officeDocument/2006/relationships/audio" Target="../media/media24.mid"/><Relationship Id="rId26" Type="http://schemas.openxmlformats.org/officeDocument/2006/relationships/audio" Target="../media/media28.mid"/><Relationship Id="rId3" Type="http://schemas.microsoft.com/office/2007/relationships/media" Target="../media/media17.mid"/><Relationship Id="rId21" Type="http://schemas.microsoft.com/office/2007/relationships/media" Target="../media/media26.mid"/><Relationship Id="rId34" Type="http://schemas.openxmlformats.org/officeDocument/2006/relationships/image" Target="../media/image3.png"/><Relationship Id="rId7" Type="http://schemas.microsoft.com/office/2007/relationships/media" Target="../media/media19.mid"/><Relationship Id="rId12" Type="http://schemas.openxmlformats.org/officeDocument/2006/relationships/audio" Target="../media/media21.mid"/><Relationship Id="rId17" Type="http://schemas.microsoft.com/office/2007/relationships/media" Target="../media/media24.mid"/><Relationship Id="rId25" Type="http://schemas.microsoft.com/office/2007/relationships/media" Target="../media/media28.mid"/><Relationship Id="rId33" Type="http://schemas.openxmlformats.org/officeDocument/2006/relationships/image" Target="../media/image2.png"/><Relationship Id="rId2" Type="http://schemas.openxmlformats.org/officeDocument/2006/relationships/audio" Target="../media/media16.mid"/><Relationship Id="rId16" Type="http://schemas.openxmlformats.org/officeDocument/2006/relationships/audio" Target="../media/media23.mid"/><Relationship Id="rId20" Type="http://schemas.openxmlformats.org/officeDocument/2006/relationships/audio" Target="../media/media25.mid"/><Relationship Id="rId29" Type="http://schemas.microsoft.com/office/2007/relationships/media" Target="../media/media30.mid"/><Relationship Id="rId1" Type="http://schemas.microsoft.com/office/2007/relationships/media" Target="../media/media16.mid"/><Relationship Id="rId6" Type="http://schemas.openxmlformats.org/officeDocument/2006/relationships/audio" Target="../media/media18.mid"/><Relationship Id="rId11" Type="http://schemas.microsoft.com/office/2007/relationships/media" Target="../media/media21.mid"/><Relationship Id="rId24" Type="http://schemas.openxmlformats.org/officeDocument/2006/relationships/audio" Target="../media/media27.mid"/><Relationship Id="rId32" Type="http://schemas.openxmlformats.org/officeDocument/2006/relationships/image" Target="../media/image1.JPG"/><Relationship Id="rId5" Type="http://schemas.microsoft.com/office/2007/relationships/media" Target="../media/media18.mid"/><Relationship Id="rId15" Type="http://schemas.microsoft.com/office/2007/relationships/media" Target="../media/media23.mid"/><Relationship Id="rId23" Type="http://schemas.microsoft.com/office/2007/relationships/media" Target="../media/media27.mid"/><Relationship Id="rId28" Type="http://schemas.openxmlformats.org/officeDocument/2006/relationships/audio" Target="../media/media29.mid"/><Relationship Id="rId10" Type="http://schemas.openxmlformats.org/officeDocument/2006/relationships/audio" Target="../media/media20.mid"/><Relationship Id="rId19" Type="http://schemas.microsoft.com/office/2007/relationships/media" Target="../media/media25.mid"/><Relationship Id="rId31" Type="http://schemas.openxmlformats.org/officeDocument/2006/relationships/slideLayout" Target="../slideLayouts/slideLayout1.xml"/><Relationship Id="rId4" Type="http://schemas.openxmlformats.org/officeDocument/2006/relationships/audio" Target="../media/media17.mid"/><Relationship Id="rId9" Type="http://schemas.microsoft.com/office/2007/relationships/media" Target="../media/media20.mid"/><Relationship Id="rId14" Type="http://schemas.openxmlformats.org/officeDocument/2006/relationships/audio" Target="../media/media22.mid"/><Relationship Id="rId22" Type="http://schemas.openxmlformats.org/officeDocument/2006/relationships/audio" Target="../media/media26.mid"/><Relationship Id="rId27" Type="http://schemas.microsoft.com/office/2007/relationships/media" Target="../media/media29.mid"/><Relationship Id="rId30" Type="http://schemas.openxmlformats.org/officeDocument/2006/relationships/audio" Target="../media/media30.mid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id"/><Relationship Id="rId13" Type="http://schemas.microsoft.com/office/2007/relationships/media" Target="../media/media37.mid"/><Relationship Id="rId18" Type="http://schemas.openxmlformats.org/officeDocument/2006/relationships/audio" Target="../media/media39.mid"/><Relationship Id="rId26" Type="http://schemas.openxmlformats.org/officeDocument/2006/relationships/audio" Target="../media/media43.mid"/><Relationship Id="rId3" Type="http://schemas.microsoft.com/office/2007/relationships/media" Target="../media/media32.mid"/><Relationship Id="rId21" Type="http://schemas.microsoft.com/office/2007/relationships/media" Target="../media/media41.mid"/><Relationship Id="rId7" Type="http://schemas.microsoft.com/office/2007/relationships/media" Target="../media/media34.mid"/><Relationship Id="rId12" Type="http://schemas.openxmlformats.org/officeDocument/2006/relationships/audio" Target="../media/media36.mid"/><Relationship Id="rId17" Type="http://schemas.microsoft.com/office/2007/relationships/media" Target="../media/media39.mid"/><Relationship Id="rId25" Type="http://schemas.microsoft.com/office/2007/relationships/media" Target="../media/media43.mid"/><Relationship Id="rId2" Type="http://schemas.openxmlformats.org/officeDocument/2006/relationships/audio" Target="../media/media31.mid"/><Relationship Id="rId16" Type="http://schemas.openxmlformats.org/officeDocument/2006/relationships/audio" Target="../media/media38.mid"/><Relationship Id="rId20" Type="http://schemas.openxmlformats.org/officeDocument/2006/relationships/audio" Target="../media/media40.mid"/><Relationship Id="rId29" Type="http://schemas.openxmlformats.org/officeDocument/2006/relationships/slideLayout" Target="../slideLayouts/slideLayout1.xml"/><Relationship Id="rId1" Type="http://schemas.microsoft.com/office/2007/relationships/media" Target="../media/media31.mid"/><Relationship Id="rId6" Type="http://schemas.openxmlformats.org/officeDocument/2006/relationships/audio" Target="../media/media33.mid"/><Relationship Id="rId11" Type="http://schemas.microsoft.com/office/2007/relationships/media" Target="../media/media36.mid"/><Relationship Id="rId24" Type="http://schemas.openxmlformats.org/officeDocument/2006/relationships/audio" Target="../media/media42.mid"/><Relationship Id="rId32" Type="http://schemas.openxmlformats.org/officeDocument/2006/relationships/image" Target="../media/image3.png"/><Relationship Id="rId5" Type="http://schemas.microsoft.com/office/2007/relationships/media" Target="../media/media33.mid"/><Relationship Id="rId15" Type="http://schemas.microsoft.com/office/2007/relationships/media" Target="../media/media38.mid"/><Relationship Id="rId23" Type="http://schemas.microsoft.com/office/2007/relationships/media" Target="../media/media42.mid"/><Relationship Id="rId28" Type="http://schemas.openxmlformats.org/officeDocument/2006/relationships/audio" Target="../media/media44.mid"/><Relationship Id="rId10" Type="http://schemas.openxmlformats.org/officeDocument/2006/relationships/audio" Target="../media/media35.mid"/><Relationship Id="rId19" Type="http://schemas.microsoft.com/office/2007/relationships/media" Target="../media/media40.mid"/><Relationship Id="rId31" Type="http://schemas.openxmlformats.org/officeDocument/2006/relationships/image" Target="../media/image2.png"/><Relationship Id="rId4" Type="http://schemas.openxmlformats.org/officeDocument/2006/relationships/audio" Target="../media/media32.mid"/><Relationship Id="rId9" Type="http://schemas.microsoft.com/office/2007/relationships/media" Target="../media/media35.mid"/><Relationship Id="rId14" Type="http://schemas.openxmlformats.org/officeDocument/2006/relationships/audio" Target="../media/media37.mid"/><Relationship Id="rId22" Type="http://schemas.openxmlformats.org/officeDocument/2006/relationships/audio" Target="../media/media41.mid"/><Relationship Id="rId27" Type="http://schemas.microsoft.com/office/2007/relationships/media" Target="../media/media44.mid"/><Relationship Id="rId30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8.mid"/><Relationship Id="rId13" Type="http://schemas.microsoft.com/office/2007/relationships/media" Target="../media/media51.mid"/><Relationship Id="rId18" Type="http://schemas.openxmlformats.org/officeDocument/2006/relationships/audio" Target="../media/media53.mid"/><Relationship Id="rId26" Type="http://schemas.openxmlformats.org/officeDocument/2006/relationships/audio" Target="../media/media57.mid"/><Relationship Id="rId3" Type="http://schemas.microsoft.com/office/2007/relationships/media" Target="../media/media46.mid"/><Relationship Id="rId21" Type="http://schemas.microsoft.com/office/2007/relationships/media" Target="../media/media55.mid"/><Relationship Id="rId7" Type="http://schemas.microsoft.com/office/2007/relationships/media" Target="../media/media48.mid"/><Relationship Id="rId12" Type="http://schemas.openxmlformats.org/officeDocument/2006/relationships/audio" Target="../media/media50.mid"/><Relationship Id="rId17" Type="http://schemas.microsoft.com/office/2007/relationships/media" Target="../media/media53.mid"/><Relationship Id="rId25" Type="http://schemas.microsoft.com/office/2007/relationships/media" Target="../media/media57.mid"/><Relationship Id="rId33" Type="http://schemas.openxmlformats.org/officeDocument/2006/relationships/image" Target="../media/image4.png"/><Relationship Id="rId2" Type="http://schemas.openxmlformats.org/officeDocument/2006/relationships/audio" Target="../media/media45.mid"/><Relationship Id="rId16" Type="http://schemas.openxmlformats.org/officeDocument/2006/relationships/audio" Target="../media/media52.mid"/><Relationship Id="rId20" Type="http://schemas.openxmlformats.org/officeDocument/2006/relationships/audio" Target="../media/media54.mid"/><Relationship Id="rId29" Type="http://schemas.openxmlformats.org/officeDocument/2006/relationships/slideLayout" Target="../slideLayouts/slideLayout1.xml"/><Relationship Id="rId1" Type="http://schemas.microsoft.com/office/2007/relationships/media" Target="../media/media45.mid"/><Relationship Id="rId6" Type="http://schemas.openxmlformats.org/officeDocument/2006/relationships/audio" Target="../media/media47.mid"/><Relationship Id="rId11" Type="http://schemas.microsoft.com/office/2007/relationships/media" Target="../media/media50.mid"/><Relationship Id="rId24" Type="http://schemas.openxmlformats.org/officeDocument/2006/relationships/audio" Target="../media/media56.mid"/><Relationship Id="rId32" Type="http://schemas.openxmlformats.org/officeDocument/2006/relationships/image" Target="../media/image3.png"/><Relationship Id="rId5" Type="http://schemas.microsoft.com/office/2007/relationships/media" Target="../media/media47.mid"/><Relationship Id="rId15" Type="http://schemas.microsoft.com/office/2007/relationships/media" Target="../media/media52.mid"/><Relationship Id="rId23" Type="http://schemas.microsoft.com/office/2007/relationships/media" Target="../media/media56.mid"/><Relationship Id="rId28" Type="http://schemas.openxmlformats.org/officeDocument/2006/relationships/audio" Target="../media/media58.mid"/><Relationship Id="rId10" Type="http://schemas.openxmlformats.org/officeDocument/2006/relationships/audio" Target="../media/media49.mid"/><Relationship Id="rId19" Type="http://schemas.microsoft.com/office/2007/relationships/media" Target="../media/media54.mid"/><Relationship Id="rId31" Type="http://schemas.openxmlformats.org/officeDocument/2006/relationships/image" Target="../media/image2.png"/><Relationship Id="rId4" Type="http://schemas.openxmlformats.org/officeDocument/2006/relationships/audio" Target="../media/media46.mid"/><Relationship Id="rId9" Type="http://schemas.microsoft.com/office/2007/relationships/media" Target="../media/media49.mid"/><Relationship Id="rId14" Type="http://schemas.openxmlformats.org/officeDocument/2006/relationships/audio" Target="../media/media51.mid"/><Relationship Id="rId22" Type="http://schemas.openxmlformats.org/officeDocument/2006/relationships/audio" Target="../media/media55.mid"/><Relationship Id="rId27" Type="http://schemas.microsoft.com/office/2007/relationships/media" Target="../media/media58.mid"/><Relationship Id="rId30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2.mid"/><Relationship Id="rId13" Type="http://schemas.microsoft.com/office/2007/relationships/media" Target="../media/media65.mid"/><Relationship Id="rId18" Type="http://schemas.openxmlformats.org/officeDocument/2006/relationships/audio" Target="../media/media67.mid"/><Relationship Id="rId26" Type="http://schemas.openxmlformats.org/officeDocument/2006/relationships/audio" Target="../media/media71.mid"/><Relationship Id="rId3" Type="http://schemas.microsoft.com/office/2007/relationships/media" Target="../media/media60.mid"/><Relationship Id="rId21" Type="http://schemas.microsoft.com/office/2007/relationships/media" Target="../media/media69.mid"/><Relationship Id="rId7" Type="http://schemas.microsoft.com/office/2007/relationships/media" Target="../media/media62.mid"/><Relationship Id="rId12" Type="http://schemas.openxmlformats.org/officeDocument/2006/relationships/audio" Target="../media/media64.mid"/><Relationship Id="rId17" Type="http://schemas.microsoft.com/office/2007/relationships/media" Target="../media/media67.mid"/><Relationship Id="rId25" Type="http://schemas.microsoft.com/office/2007/relationships/media" Target="../media/media71.mid"/><Relationship Id="rId33" Type="http://schemas.openxmlformats.org/officeDocument/2006/relationships/image" Target="../media/image3.png"/><Relationship Id="rId2" Type="http://schemas.openxmlformats.org/officeDocument/2006/relationships/audio" Target="../media/media59.mid"/><Relationship Id="rId16" Type="http://schemas.openxmlformats.org/officeDocument/2006/relationships/audio" Target="../media/media66.mid"/><Relationship Id="rId20" Type="http://schemas.openxmlformats.org/officeDocument/2006/relationships/audio" Target="../media/media68.mid"/><Relationship Id="rId29" Type="http://schemas.openxmlformats.org/officeDocument/2006/relationships/slideLayout" Target="../slideLayouts/slideLayout1.xml"/><Relationship Id="rId1" Type="http://schemas.microsoft.com/office/2007/relationships/media" Target="../media/media59.mid"/><Relationship Id="rId6" Type="http://schemas.openxmlformats.org/officeDocument/2006/relationships/audio" Target="../media/media61.mid"/><Relationship Id="rId11" Type="http://schemas.microsoft.com/office/2007/relationships/media" Target="../media/media64.mid"/><Relationship Id="rId24" Type="http://schemas.openxmlformats.org/officeDocument/2006/relationships/audio" Target="../media/media70.mid"/><Relationship Id="rId32" Type="http://schemas.openxmlformats.org/officeDocument/2006/relationships/image" Target="../media/image5.png"/><Relationship Id="rId5" Type="http://schemas.microsoft.com/office/2007/relationships/media" Target="../media/media61.mid"/><Relationship Id="rId15" Type="http://schemas.microsoft.com/office/2007/relationships/media" Target="../media/media66.mid"/><Relationship Id="rId23" Type="http://schemas.microsoft.com/office/2007/relationships/media" Target="../media/media70.mid"/><Relationship Id="rId28" Type="http://schemas.openxmlformats.org/officeDocument/2006/relationships/audio" Target="../media/media72.mid"/><Relationship Id="rId10" Type="http://schemas.openxmlformats.org/officeDocument/2006/relationships/audio" Target="../media/media63.mid"/><Relationship Id="rId19" Type="http://schemas.microsoft.com/office/2007/relationships/media" Target="../media/media68.mid"/><Relationship Id="rId31" Type="http://schemas.openxmlformats.org/officeDocument/2006/relationships/image" Target="../media/image2.png"/><Relationship Id="rId4" Type="http://schemas.openxmlformats.org/officeDocument/2006/relationships/audio" Target="../media/media60.mid"/><Relationship Id="rId9" Type="http://schemas.microsoft.com/office/2007/relationships/media" Target="../media/media63.mid"/><Relationship Id="rId14" Type="http://schemas.openxmlformats.org/officeDocument/2006/relationships/audio" Target="../media/media65.mid"/><Relationship Id="rId22" Type="http://schemas.openxmlformats.org/officeDocument/2006/relationships/audio" Target="../media/media69.mid"/><Relationship Id="rId27" Type="http://schemas.microsoft.com/office/2007/relationships/media" Target="../media/media72.mid"/><Relationship Id="rId30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6.mid"/><Relationship Id="rId13" Type="http://schemas.microsoft.com/office/2007/relationships/media" Target="../media/media79.mid"/><Relationship Id="rId18" Type="http://schemas.openxmlformats.org/officeDocument/2006/relationships/audio" Target="../media/media81.mid"/><Relationship Id="rId26" Type="http://schemas.openxmlformats.org/officeDocument/2006/relationships/audio" Target="../media/media85.mid"/><Relationship Id="rId3" Type="http://schemas.microsoft.com/office/2007/relationships/media" Target="../media/media74.mid"/><Relationship Id="rId21" Type="http://schemas.microsoft.com/office/2007/relationships/media" Target="../media/media83.mid"/><Relationship Id="rId7" Type="http://schemas.microsoft.com/office/2007/relationships/media" Target="../media/media76.mid"/><Relationship Id="rId12" Type="http://schemas.openxmlformats.org/officeDocument/2006/relationships/audio" Target="../media/media78.mid"/><Relationship Id="rId17" Type="http://schemas.microsoft.com/office/2007/relationships/media" Target="../media/media81.mid"/><Relationship Id="rId25" Type="http://schemas.microsoft.com/office/2007/relationships/media" Target="../media/media85.mid"/><Relationship Id="rId2" Type="http://schemas.openxmlformats.org/officeDocument/2006/relationships/audio" Target="../media/media73.mid"/><Relationship Id="rId16" Type="http://schemas.openxmlformats.org/officeDocument/2006/relationships/audio" Target="../media/media80.mid"/><Relationship Id="rId20" Type="http://schemas.openxmlformats.org/officeDocument/2006/relationships/audio" Target="../media/media82.mid"/><Relationship Id="rId29" Type="http://schemas.openxmlformats.org/officeDocument/2006/relationships/slideLayout" Target="../slideLayouts/slideLayout1.xml"/><Relationship Id="rId1" Type="http://schemas.microsoft.com/office/2007/relationships/media" Target="../media/media73.mid"/><Relationship Id="rId6" Type="http://schemas.openxmlformats.org/officeDocument/2006/relationships/audio" Target="../media/media75.mid"/><Relationship Id="rId11" Type="http://schemas.microsoft.com/office/2007/relationships/media" Target="../media/media78.mid"/><Relationship Id="rId24" Type="http://schemas.openxmlformats.org/officeDocument/2006/relationships/audio" Target="../media/media84.mid"/><Relationship Id="rId32" Type="http://schemas.openxmlformats.org/officeDocument/2006/relationships/image" Target="../media/image3.png"/><Relationship Id="rId5" Type="http://schemas.microsoft.com/office/2007/relationships/media" Target="../media/media75.mid"/><Relationship Id="rId15" Type="http://schemas.microsoft.com/office/2007/relationships/media" Target="../media/media80.mid"/><Relationship Id="rId23" Type="http://schemas.microsoft.com/office/2007/relationships/media" Target="../media/media84.mid"/><Relationship Id="rId28" Type="http://schemas.openxmlformats.org/officeDocument/2006/relationships/audio" Target="../media/media86.mid"/><Relationship Id="rId10" Type="http://schemas.openxmlformats.org/officeDocument/2006/relationships/audio" Target="../media/media77.mid"/><Relationship Id="rId19" Type="http://schemas.microsoft.com/office/2007/relationships/media" Target="../media/media82.mid"/><Relationship Id="rId31" Type="http://schemas.openxmlformats.org/officeDocument/2006/relationships/image" Target="../media/image2.png"/><Relationship Id="rId4" Type="http://schemas.openxmlformats.org/officeDocument/2006/relationships/audio" Target="../media/media74.mid"/><Relationship Id="rId9" Type="http://schemas.microsoft.com/office/2007/relationships/media" Target="../media/media77.mid"/><Relationship Id="rId14" Type="http://schemas.openxmlformats.org/officeDocument/2006/relationships/audio" Target="../media/media79.mid"/><Relationship Id="rId22" Type="http://schemas.openxmlformats.org/officeDocument/2006/relationships/audio" Target="../media/media83.mid"/><Relationship Id="rId27" Type="http://schemas.microsoft.com/office/2007/relationships/media" Target="../media/media86.mid"/><Relationship Id="rId30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ABBA Waterloo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5171782"/>
            <a:ext cx="609600" cy="609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Fichiers MIDI  pour vos diaporamas          Copier coller le HP sur diapositive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67548" y="52919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ABBA  Waterloo</a:t>
            </a:r>
            <a:endParaRPr lang="fr-FR" b="1" dirty="0"/>
          </a:p>
        </p:txBody>
      </p:sp>
      <p:pic>
        <p:nvPicPr>
          <p:cNvPr id="8" name="20th_Century_Fox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980728"/>
            <a:ext cx="609600" cy="609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71600" y="282366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2001  </a:t>
            </a:r>
            <a:r>
              <a:rPr lang="fr-FR" b="1" dirty="0" err="1" smtClean="0"/>
              <a:t>Odysee</a:t>
            </a:r>
            <a:r>
              <a:rPr lang="fr-FR" b="1" dirty="0" smtClean="0"/>
              <a:t> Espace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9888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Conquet of the </a:t>
            </a:r>
            <a:r>
              <a:rPr lang="fr-FR" b="1" dirty="0" err="1" smtClean="0"/>
              <a:t>Paradise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77370" y="3645024"/>
            <a:ext cx="258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Beatles  A Hard Day </a:t>
            </a:r>
            <a:r>
              <a:rPr lang="fr-FR" b="1" dirty="0" err="1" smtClean="0"/>
              <a:t>Niht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96148" y="44609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 toi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67548" y="11008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 Century fox</a:t>
            </a:r>
            <a:endParaRPr lang="fr-FR" b="1" dirty="0"/>
          </a:p>
        </p:txBody>
      </p:sp>
      <p:pic>
        <p:nvPicPr>
          <p:cNvPr id="14" name="1492_Conquest_Of_Paradise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1868706"/>
            <a:ext cx="609600" cy="609600"/>
          </a:xfrm>
          <a:prstGeom prst="rect">
            <a:avLst/>
          </a:prstGeom>
        </p:spPr>
      </p:pic>
      <p:pic>
        <p:nvPicPr>
          <p:cNvPr id="15" name="2001  odysée espace.m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2703533"/>
            <a:ext cx="609600" cy="609600"/>
          </a:xfrm>
          <a:prstGeom prst="rect">
            <a:avLst/>
          </a:prstGeom>
        </p:spPr>
      </p:pic>
      <p:pic>
        <p:nvPicPr>
          <p:cNvPr id="16" name="a hard day night.m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3524890"/>
            <a:ext cx="609600" cy="609600"/>
          </a:xfrm>
          <a:prstGeom prst="rect">
            <a:avLst/>
          </a:prstGeom>
        </p:spPr>
      </p:pic>
      <p:pic>
        <p:nvPicPr>
          <p:cNvPr id="17" name="A toi.m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4340860"/>
            <a:ext cx="609600" cy="6096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967548" y="6069414"/>
            <a:ext cx="25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ADAMO  Sans toi ma mie</a:t>
            </a:r>
            <a:endParaRPr lang="fr-FR" b="1" dirty="0"/>
          </a:p>
        </p:txBody>
      </p:sp>
      <p:pic>
        <p:nvPicPr>
          <p:cNvPr id="19" name="Adamo Sans toi ma Mie.m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66209" y="5949280"/>
            <a:ext cx="609600" cy="609600"/>
          </a:xfrm>
          <a:prstGeom prst="rect">
            <a:avLst/>
          </a:prstGeom>
        </p:spPr>
      </p:pic>
      <p:pic>
        <p:nvPicPr>
          <p:cNvPr id="20" name="Adamo Tombe la neige.m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9144" y="987155"/>
            <a:ext cx="609600" cy="6096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292080" y="527299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ALBANO et </a:t>
            </a:r>
            <a:r>
              <a:rPr lang="fr-FR" b="1" dirty="0" err="1" smtClean="0"/>
              <a:t>Romina</a:t>
            </a:r>
            <a:r>
              <a:rPr lang="fr-FR" b="1" dirty="0" smtClean="0"/>
              <a:t> POWER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292080" y="44609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Titre ?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292080" y="28173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Agreat</a:t>
            </a:r>
            <a:r>
              <a:rPr lang="fr-FR" b="1" dirty="0" smtClean="0"/>
              <a:t> Magnifique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292080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 AUFRAY  Adieu Mr le professeur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292080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Aimer 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208744" y="1067771"/>
            <a:ext cx="281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ADAMO   Tombe la neige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316174" y="6069271"/>
            <a:ext cx="321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P. KAAS  D’Allemagne</a:t>
            </a:r>
            <a:endParaRPr lang="fr-FR" b="1" dirty="0"/>
          </a:p>
        </p:txBody>
      </p:sp>
      <p:pic>
        <p:nvPicPr>
          <p:cNvPr id="28" name="Adieu Mr le Professeur.m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4831" y="1868706"/>
            <a:ext cx="609600" cy="609600"/>
          </a:xfrm>
          <a:prstGeom prst="rect">
            <a:avLst/>
          </a:prstGeom>
        </p:spPr>
      </p:pic>
      <p:pic>
        <p:nvPicPr>
          <p:cNvPr id="29" name="Agreat magnifique.m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72797" y="2703533"/>
            <a:ext cx="609600" cy="609600"/>
          </a:xfrm>
          <a:prstGeom prst="rect">
            <a:avLst/>
          </a:prstGeom>
        </p:spPr>
      </p:pic>
      <p:pic>
        <p:nvPicPr>
          <p:cNvPr id="30" name="Aimer d'amour.m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9941" y="3524890"/>
            <a:ext cx="609600" cy="609600"/>
          </a:xfrm>
          <a:prstGeom prst="rect">
            <a:avLst/>
          </a:prstGeom>
        </p:spPr>
      </p:pic>
      <p:pic>
        <p:nvPicPr>
          <p:cNvPr id="32" name="Aimer.m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72797" y="3524890"/>
            <a:ext cx="609600" cy="609600"/>
          </a:xfrm>
          <a:prstGeom prst="rect">
            <a:avLst/>
          </a:prstGeom>
        </p:spPr>
      </p:pic>
      <p:pic>
        <p:nvPicPr>
          <p:cNvPr id="33" name="Air inconnu.midi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77907" y="4363322"/>
            <a:ext cx="609600" cy="609600"/>
          </a:xfrm>
          <a:prstGeom prst="rect">
            <a:avLst/>
          </a:prstGeom>
        </p:spPr>
      </p:pic>
      <p:pic>
        <p:nvPicPr>
          <p:cNvPr id="34" name="Albano et Romina Power Ce sera.mi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9941" y="5178209"/>
            <a:ext cx="609600" cy="609600"/>
          </a:xfrm>
          <a:prstGeom prst="rect">
            <a:avLst/>
          </a:prstGeom>
        </p:spPr>
      </p:pic>
      <p:pic>
        <p:nvPicPr>
          <p:cNvPr id="35" name="Alemagne(PatriciaKass).mi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77907" y="5949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3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9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2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7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1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8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9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7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0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9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Fichiers MIDI  pour vos diaporamas          Copier coller le HP sur diapositive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67548" y="5291916"/>
            <a:ext cx="353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BOCELLI  SEGARA  Vivo per lei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282366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All by Me Self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9888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All </a:t>
            </a:r>
            <a:r>
              <a:rPr lang="fr-FR" b="1" dirty="0" err="1" smtClean="0"/>
              <a:t>BLues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77370" y="3645024"/>
            <a:ext cx="258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Alway</a:t>
            </a:r>
            <a:r>
              <a:rPr lang="fr-FR" b="1" dirty="0" smtClean="0"/>
              <a:t>   On </a:t>
            </a:r>
            <a:r>
              <a:rPr lang="fr-FR" b="1" dirty="0" err="1" smtClean="0"/>
              <a:t>My</a:t>
            </a:r>
            <a:r>
              <a:rPr lang="fr-FR" b="1" dirty="0" smtClean="0"/>
              <a:t> </a:t>
            </a:r>
            <a:r>
              <a:rPr lang="fr-FR" b="1" dirty="0" err="1" smtClean="0"/>
              <a:t>Mind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59842" y="44609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Amour bleu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67548" y="1100862"/>
            <a:ext cx="295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CHRISTOPHE    Aline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67548" y="6069414"/>
            <a:ext cx="25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ROLLING STONES  Angie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92080" y="527299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BEATLES  Back in USRR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292080" y="446099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BACH  Toccata et fugue en ré m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292080" y="28173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Ce n’est qu’un au revoir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292080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Arazzi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292080" y="36450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BRASSENS   L’auvergnat 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208744" y="1067771"/>
            <a:ext cx="375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 FLOYD  </a:t>
            </a:r>
            <a:r>
              <a:rPr lang="fr-FR" b="1" dirty="0" err="1" smtClean="0"/>
              <a:t>Another</a:t>
            </a:r>
            <a:r>
              <a:rPr lang="fr-FR" b="1" dirty="0" smtClean="0"/>
              <a:t> brick in the </a:t>
            </a:r>
            <a:r>
              <a:rPr lang="fr-FR" b="1" dirty="0" err="1" smtClean="0"/>
              <a:t>wall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316174" y="6069271"/>
            <a:ext cx="321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Badinerie</a:t>
            </a:r>
            <a:endParaRPr lang="fr-FR" b="1" dirty="0"/>
          </a:p>
        </p:txBody>
      </p:sp>
      <p:pic>
        <p:nvPicPr>
          <p:cNvPr id="2" name="aline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980728"/>
            <a:ext cx="609600" cy="609600"/>
          </a:xfrm>
          <a:prstGeom prst="rect">
            <a:avLst/>
          </a:prstGeom>
        </p:spPr>
      </p:pic>
      <p:pic>
        <p:nvPicPr>
          <p:cNvPr id="3" name="All_Blues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1868706"/>
            <a:ext cx="609600" cy="609600"/>
          </a:xfrm>
          <a:prstGeom prst="rect">
            <a:avLst/>
          </a:prstGeom>
        </p:spPr>
      </p:pic>
      <p:pic>
        <p:nvPicPr>
          <p:cNvPr id="4" name="all_by_my_self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2703533"/>
            <a:ext cx="609600" cy="609600"/>
          </a:xfrm>
          <a:prstGeom prst="rect">
            <a:avLst/>
          </a:prstGeom>
        </p:spPr>
      </p:pic>
      <p:pic>
        <p:nvPicPr>
          <p:cNvPr id="31" name="alwayonmymind.m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3524890"/>
            <a:ext cx="609600" cy="609600"/>
          </a:xfrm>
          <a:prstGeom prst="rect">
            <a:avLst/>
          </a:prstGeom>
        </p:spPr>
      </p:pic>
      <p:pic>
        <p:nvPicPr>
          <p:cNvPr id="36" name="Amour bleu.m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4340860"/>
            <a:ext cx="609600" cy="609600"/>
          </a:xfrm>
          <a:prstGeom prst="rect">
            <a:avLst/>
          </a:prstGeom>
        </p:spPr>
      </p:pic>
      <p:pic>
        <p:nvPicPr>
          <p:cNvPr id="37" name="Andr-a_Boccelli_et_H-l-ne_Segara_Vivo_per_lei.m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5171782"/>
            <a:ext cx="609600" cy="609600"/>
          </a:xfrm>
          <a:prstGeom prst="rect">
            <a:avLst/>
          </a:prstGeom>
        </p:spPr>
      </p:pic>
      <p:pic>
        <p:nvPicPr>
          <p:cNvPr id="38" name="angie.m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1520" y="5949137"/>
            <a:ext cx="609600" cy="609600"/>
          </a:xfrm>
          <a:prstGeom prst="rect">
            <a:avLst/>
          </a:prstGeom>
        </p:spPr>
      </p:pic>
      <p:pic>
        <p:nvPicPr>
          <p:cNvPr id="39" name="Another_Brick_in_the_Wall.m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9144" y="947637"/>
            <a:ext cx="609600" cy="609600"/>
          </a:xfrm>
          <a:prstGeom prst="rect">
            <a:avLst/>
          </a:prstGeom>
        </p:spPr>
      </p:pic>
      <p:pic>
        <p:nvPicPr>
          <p:cNvPr id="40" name="Arazzi.m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72000" y="1886149"/>
            <a:ext cx="609600" cy="609600"/>
          </a:xfrm>
          <a:prstGeom prst="rect">
            <a:avLst/>
          </a:prstGeom>
        </p:spPr>
      </p:pic>
      <p:pic>
        <p:nvPicPr>
          <p:cNvPr id="41" name="auld_lang_sine.m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621178" y="2697200"/>
            <a:ext cx="609600" cy="609600"/>
          </a:xfrm>
          <a:prstGeom prst="rect">
            <a:avLst/>
          </a:prstGeom>
        </p:spPr>
      </p:pic>
      <p:pic>
        <p:nvPicPr>
          <p:cNvPr id="42" name="Autant en emporte le vent.m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9144" y="3542333"/>
            <a:ext cx="609600" cy="609600"/>
          </a:xfrm>
          <a:prstGeom prst="rect">
            <a:avLst/>
          </a:prstGeom>
        </p:spPr>
      </p:pic>
      <p:pic>
        <p:nvPicPr>
          <p:cNvPr id="43" name="auvergnat.m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70407" y="3548760"/>
            <a:ext cx="609600" cy="609600"/>
          </a:xfrm>
          <a:prstGeom prst="rect">
            <a:avLst/>
          </a:prstGeom>
        </p:spPr>
      </p:pic>
      <p:pic>
        <p:nvPicPr>
          <p:cNvPr id="44" name="Bach_Toccata_et_fugue_en_R-_mineur.mi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9144" y="4340860"/>
            <a:ext cx="609600" cy="609600"/>
          </a:xfrm>
          <a:prstGeom prst="rect">
            <a:avLst/>
          </a:prstGeom>
        </p:spPr>
      </p:pic>
      <p:pic>
        <p:nvPicPr>
          <p:cNvPr id="46" name="backussr.mi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594831" y="5171782"/>
            <a:ext cx="609600" cy="609600"/>
          </a:xfrm>
          <a:prstGeom prst="rect">
            <a:avLst/>
          </a:prstGeom>
        </p:spPr>
      </p:pic>
      <p:pic>
        <p:nvPicPr>
          <p:cNvPr id="47" name="Badinerie.mi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4831" y="5960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6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90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100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9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80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50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400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90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90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30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200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00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Fichiers MIDI  pour vos diaporamas          Copier coller le HP sur diapositive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67548" y="5291916"/>
            <a:ext cx="338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Notre-Dame de Paris     Belles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282366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BARBARA   L’aigle noir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9888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Balade pour Adeline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77370" y="3645024"/>
            <a:ext cx="258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B. STREISAND  </a:t>
            </a:r>
            <a:r>
              <a:rPr lang="fr-FR" b="1" dirty="0" err="1" smtClean="0"/>
              <a:t>Memories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96148" y="44609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Beaux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67548" y="11008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Bail Amos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67548" y="6069414"/>
            <a:ext cx="353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M. BERGER    PLAMANDON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92080" y="527299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Boom </a:t>
            </a:r>
            <a:r>
              <a:rPr lang="fr-FR" b="1" dirty="0" err="1" smtClean="0"/>
              <a:t>Boom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292080" y="44609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Boogie</a:t>
            </a:r>
            <a:r>
              <a:rPr lang="fr-FR" b="1" dirty="0" smtClean="0"/>
              <a:t> </a:t>
            </a:r>
            <a:r>
              <a:rPr lang="fr-FR" b="1" dirty="0" err="1" smtClean="0"/>
              <a:t>Woogie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292080" y="28173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 DIDDLEY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292080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Blue Moon 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292080" y="36450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QUEEN    </a:t>
            </a:r>
            <a:r>
              <a:rPr lang="fr-FR" b="1" dirty="0" err="1" smtClean="0"/>
              <a:t>Bohemian</a:t>
            </a:r>
            <a:r>
              <a:rPr lang="fr-FR" b="1" dirty="0" smtClean="0"/>
              <a:t> </a:t>
            </a:r>
            <a:r>
              <a:rPr lang="fr-FR" b="1" dirty="0" err="1" smtClean="0"/>
              <a:t>Rhapsody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208744" y="1067771"/>
            <a:ext cx="281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Berlin  ?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316174" y="6069271"/>
            <a:ext cx="321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Bozo</a:t>
            </a:r>
            <a:endParaRPr lang="fr-FR" b="1" dirty="0"/>
          </a:p>
        </p:txBody>
      </p:sp>
      <p:pic>
        <p:nvPicPr>
          <p:cNvPr id="2" name="Bailamos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6833" y="980955"/>
            <a:ext cx="609600" cy="609600"/>
          </a:xfrm>
          <a:prstGeom prst="rect">
            <a:avLst/>
          </a:prstGeom>
        </p:spPr>
      </p:pic>
      <p:pic>
        <p:nvPicPr>
          <p:cNvPr id="3" name="Ballade pour adeline Piano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6833" y="1868706"/>
            <a:ext cx="609600" cy="609600"/>
          </a:xfrm>
          <a:prstGeom prst="rect">
            <a:avLst/>
          </a:prstGeom>
        </p:spPr>
      </p:pic>
      <p:pic>
        <p:nvPicPr>
          <p:cNvPr id="4" name="Barbara L-aigle noir-MarieCarmen-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6833" y="2703533"/>
            <a:ext cx="609600" cy="609600"/>
          </a:xfrm>
          <a:prstGeom prst="rect">
            <a:avLst/>
          </a:prstGeom>
        </p:spPr>
      </p:pic>
      <p:pic>
        <p:nvPicPr>
          <p:cNvPr id="31" name="Barbra_Steisand__Memories_Version_M-dium.m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6833" y="3524890"/>
            <a:ext cx="609600" cy="609600"/>
          </a:xfrm>
          <a:prstGeom prst="rect">
            <a:avLst/>
          </a:prstGeom>
        </p:spPr>
      </p:pic>
      <p:pic>
        <p:nvPicPr>
          <p:cNvPr id="36" name="Beaux 01.m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6833" y="4340860"/>
            <a:ext cx="609600" cy="609600"/>
          </a:xfrm>
          <a:prstGeom prst="rect">
            <a:avLst/>
          </a:prstGeom>
        </p:spPr>
      </p:pic>
      <p:pic>
        <p:nvPicPr>
          <p:cNvPr id="37" name="Belle 01.m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6833" y="5171782"/>
            <a:ext cx="609600" cy="609600"/>
          </a:xfrm>
          <a:prstGeom prst="rect">
            <a:avLst/>
          </a:prstGeom>
        </p:spPr>
      </p:pic>
      <p:pic>
        <p:nvPicPr>
          <p:cNvPr id="38" name="Berger Plamondon  Besoin damour .m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76833" y="5949137"/>
            <a:ext cx="609600" cy="609600"/>
          </a:xfrm>
          <a:prstGeom prst="rect">
            <a:avLst/>
          </a:prstGeom>
        </p:spPr>
      </p:pic>
      <p:pic>
        <p:nvPicPr>
          <p:cNvPr id="39" name="berlin-t.m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9144" y="980728"/>
            <a:ext cx="609600" cy="609600"/>
          </a:xfrm>
          <a:prstGeom prst="rect">
            <a:avLst/>
          </a:prstGeom>
        </p:spPr>
      </p:pic>
      <p:pic>
        <p:nvPicPr>
          <p:cNvPr id="40" name="bluemoon.m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610161" y="1875133"/>
            <a:ext cx="609600" cy="609600"/>
          </a:xfrm>
          <a:prstGeom prst="rect">
            <a:avLst/>
          </a:prstGeom>
        </p:spPr>
      </p:pic>
      <p:pic>
        <p:nvPicPr>
          <p:cNvPr id="41" name="Bo_Diddley.m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621178" y="2703533"/>
            <a:ext cx="609600" cy="609600"/>
          </a:xfrm>
          <a:prstGeom prst="rect">
            <a:avLst/>
          </a:prstGeom>
        </p:spPr>
      </p:pic>
      <p:pic>
        <p:nvPicPr>
          <p:cNvPr id="42" name="bohemian_rapsody.m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621178" y="3531317"/>
            <a:ext cx="609600" cy="609600"/>
          </a:xfrm>
          <a:prstGeom prst="rect">
            <a:avLst/>
          </a:prstGeom>
        </p:spPr>
      </p:pic>
      <p:pic>
        <p:nvPicPr>
          <p:cNvPr id="43" name="Boogie_Woogie.m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9144" y="4340860"/>
            <a:ext cx="609600" cy="609600"/>
          </a:xfrm>
          <a:prstGeom prst="rect">
            <a:avLst/>
          </a:prstGeom>
        </p:spPr>
      </p:pic>
      <p:pic>
        <p:nvPicPr>
          <p:cNvPr id="44" name="Boom_Boom_Boom.mi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9144" y="5152863"/>
            <a:ext cx="609600" cy="609600"/>
          </a:xfrm>
          <a:prstGeom prst="rect">
            <a:avLst/>
          </a:prstGeom>
        </p:spPr>
      </p:pic>
      <p:pic>
        <p:nvPicPr>
          <p:cNvPr id="45" name="Bozo.mi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9144" y="5949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2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80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100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3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80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80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500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300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80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70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290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Fichiers MIDI  pour vos diaporamas          Copier coller le HP sur diapositive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67548" y="5291916"/>
            <a:ext cx="324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Au pays de CANDY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28236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Bridge over </a:t>
            </a:r>
            <a:r>
              <a:rPr lang="fr-FR" b="1" dirty="0" err="1" smtClean="0"/>
              <a:t>Troubled</a:t>
            </a:r>
            <a:r>
              <a:rPr lang="fr-FR" b="1" dirty="0" smtClean="0"/>
              <a:t> Waters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9888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Bridge over  the river </a:t>
            </a:r>
            <a:r>
              <a:rPr lang="fr-FR" b="1" dirty="0" err="1"/>
              <a:t>K</a:t>
            </a:r>
            <a:r>
              <a:rPr lang="fr-FR" b="1" dirty="0" err="1" smtClean="0"/>
              <a:t>way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77370" y="3645024"/>
            <a:ext cx="34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Britney SPEARS   </a:t>
            </a:r>
            <a:r>
              <a:rPr lang="fr-FR" b="1" dirty="0" err="1" smtClean="0"/>
              <a:t>Sometimes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96148" y="4460994"/>
            <a:ext cx="321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C. JEROME   </a:t>
            </a:r>
            <a:r>
              <a:rPr lang="fr-FR" b="1" dirty="0" err="1" smtClean="0"/>
              <a:t>Kiss</a:t>
            </a:r>
            <a:r>
              <a:rPr lang="fr-FR" b="1" dirty="0" smtClean="0"/>
              <a:t> Me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67548" y="11008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Brazil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67548" y="6069414"/>
            <a:ext cx="346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H. VILARD    Capri c’est fini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92080" y="527299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AZNAVOUR   Et pourtant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292080" y="446099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AZNAVOUR  Non je n’ai rien oublié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292080" y="28173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VANGELIS   Chariots of </a:t>
            </a:r>
            <a:r>
              <a:rPr lang="fr-FR" b="1" dirty="0" err="1" smtClean="0"/>
              <a:t>Fire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292080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C. DION   L’amour existe encore 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292080" y="36450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AZNAVOUR   Il faut savoir 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208744" y="1067771"/>
            <a:ext cx="281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C. LARA   Nuit magique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316174" y="6069271"/>
            <a:ext cx="321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AZNAVOUR   Hier encore</a:t>
            </a:r>
            <a:endParaRPr lang="fr-FR" b="1" dirty="0"/>
          </a:p>
        </p:txBody>
      </p:sp>
      <p:pic>
        <p:nvPicPr>
          <p:cNvPr id="2" name="Brasil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61466" y="993634"/>
            <a:ext cx="609600" cy="609600"/>
          </a:xfrm>
          <a:prstGeom prst="rect">
            <a:avLst/>
          </a:prstGeom>
        </p:spPr>
      </p:pic>
      <p:pic>
        <p:nvPicPr>
          <p:cNvPr id="3" name="Bridge_Over_The_River_Kwai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1868706"/>
            <a:ext cx="609600" cy="609600"/>
          </a:xfrm>
          <a:prstGeom prst="rect">
            <a:avLst/>
          </a:prstGeom>
        </p:spPr>
      </p:pic>
      <p:pic>
        <p:nvPicPr>
          <p:cNvPr id="4" name="Bridge_Over_Troubled_Waters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2703533"/>
            <a:ext cx="609600" cy="609600"/>
          </a:xfrm>
          <a:prstGeom prst="rect">
            <a:avLst/>
          </a:prstGeom>
        </p:spPr>
      </p:pic>
      <p:pic>
        <p:nvPicPr>
          <p:cNvPr id="5" name="Britney Spears Sometimes.m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6630" y="3524890"/>
            <a:ext cx="609600" cy="609600"/>
          </a:xfrm>
          <a:prstGeom prst="rect">
            <a:avLst/>
          </a:prstGeom>
        </p:spPr>
      </p:pic>
      <p:pic>
        <p:nvPicPr>
          <p:cNvPr id="8" name="C[1].Jerome  Kiss me.m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6630" y="4340860"/>
            <a:ext cx="609600" cy="609600"/>
          </a:xfrm>
          <a:prstGeom prst="rect">
            <a:avLst/>
          </a:prstGeom>
        </p:spPr>
      </p:pic>
      <p:pic>
        <p:nvPicPr>
          <p:cNvPr id="14" name="candy.m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6630" y="5171782"/>
            <a:ext cx="609600" cy="609600"/>
          </a:xfrm>
          <a:prstGeom prst="rect">
            <a:avLst/>
          </a:prstGeom>
        </p:spPr>
      </p:pic>
      <p:pic>
        <p:nvPicPr>
          <p:cNvPr id="15" name="capri.m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6630" y="5949280"/>
            <a:ext cx="609600" cy="609600"/>
          </a:xfrm>
          <a:prstGeom prst="rect">
            <a:avLst/>
          </a:prstGeom>
        </p:spPr>
      </p:pic>
      <p:pic>
        <p:nvPicPr>
          <p:cNvPr id="16" name="Catherine Lara  Nuit magique.m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9144" y="980728"/>
            <a:ext cx="609600" cy="609600"/>
          </a:xfrm>
          <a:prstGeom prst="rect">
            <a:avLst/>
          </a:prstGeom>
        </p:spPr>
      </p:pic>
      <p:pic>
        <p:nvPicPr>
          <p:cNvPr id="17" name="Céline Dion  L'amour existe encore.m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9144" y="1868706"/>
            <a:ext cx="609600" cy="609600"/>
          </a:xfrm>
          <a:prstGeom prst="rect">
            <a:avLst/>
          </a:prstGeom>
        </p:spPr>
      </p:pic>
      <p:pic>
        <p:nvPicPr>
          <p:cNvPr id="19" name="chariots.m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9144" y="2709960"/>
            <a:ext cx="609600" cy="609600"/>
          </a:xfrm>
          <a:prstGeom prst="rect">
            <a:avLst/>
          </a:prstGeom>
        </p:spPr>
      </p:pic>
      <p:pic>
        <p:nvPicPr>
          <p:cNvPr id="20" name="Charles Aznavour  Il faut savoir.m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8347" y="3531317"/>
            <a:ext cx="609600" cy="609600"/>
          </a:xfrm>
          <a:prstGeom prst="rect">
            <a:avLst/>
          </a:prstGeom>
        </p:spPr>
      </p:pic>
      <p:pic>
        <p:nvPicPr>
          <p:cNvPr id="28" name="Charles Aznavour  Non je n'ai rien oublié.m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8347" y="4358303"/>
            <a:ext cx="609600" cy="609600"/>
          </a:xfrm>
          <a:prstGeom prst="rect">
            <a:avLst/>
          </a:prstGeom>
        </p:spPr>
      </p:pic>
      <p:pic>
        <p:nvPicPr>
          <p:cNvPr id="29" name="Charles Aznavour Et pourtant.mi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7550" y="5178209"/>
            <a:ext cx="609600" cy="609600"/>
          </a:xfrm>
          <a:prstGeom prst="rect">
            <a:avLst/>
          </a:prstGeom>
        </p:spPr>
      </p:pic>
      <p:pic>
        <p:nvPicPr>
          <p:cNvPr id="30" name="Charles Aznavour Hier encore aux synthé.mi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620381" y="5949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0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8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8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90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53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71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2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Fichiers MIDI  pour vos diaporamas          Copier coller le HP sur diapositive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67548" y="5291916"/>
            <a:ext cx="31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SHUBERT         Ave Maria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282366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China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9888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C. TRENET      La mer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77370" y="3645024"/>
            <a:ext cx="337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CHRISTOPHE   Les mots bleus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96148" y="4460994"/>
            <a:ext cx="335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CHRISTOPHE   Petite fille du soleil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67548" y="1100862"/>
            <a:ext cx="36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AZNAVOUR   Paris au mois de mai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67548" y="6069414"/>
            <a:ext cx="25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G. MAHLER     </a:t>
            </a:r>
            <a:r>
              <a:rPr lang="fr-FR" b="1" dirty="0" err="1" smtClean="0"/>
              <a:t>Adagietto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92080" y="527299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R. OBISON     </a:t>
            </a:r>
            <a:r>
              <a:rPr lang="fr-FR" b="1" dirty="0" err="1" smtClean="0"/>
              <a:t>Crying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292080" y="446099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A. LEWIS        Country Boy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292080" y="28173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E. CLAPTON   </a:t>
            </a:r>
            <a:r>
              <a:rPr lang="fr-FR" b="1" dirty="0" err="1" smtClean="0"/>
              <a:t>Cocaîne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292080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PACHELBEL    Les canons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292080" y="36450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C. BASIE         Count on the Blues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208744" y="1067771"/>
            <a:ext cx="353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TCHAIKOVKI    Casse-noisette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316174" y="6069271"/>
            <a:ext cx="321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D. FOSTER   </a:t>
            </a:r>
            <a:r>
              <a:rPr lang="fr-FR" b="1" dirty="0" err="1" smtClean="0"/>
              <a:t>Sealing</a:t>
            </a:r>
            <a:r>
              <a:rPr lang="fr-FR" b="1" dirty="0" smtClean="0"/>
              <a:t> Home</a:t>
            </a:r>
            <a:endParaRPr lang="fr-FR" b="1" dirty="0"/>
          </a:p>
        </p:txBody>
      </p:sp>
      <p:pic>
        <p:nvPicPr>
          <p:cNvPr id="3" name="Charles Aznavour Paris au mois de mai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980728"/>
            <a:ext cx="609600" cy="609600"/>
          </a:xfrm>
          <a:prstGeom prst="rect">
            <a:avLst/>
          </a:prstGeom>
        </p:spPr>
      </p:pic>
      <p:pic>
        <p:nvPicPr>
          <p:cNvPr id="4" name="Charles Trénet  La mer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1868706"/>
            <a:ext cx="609600" cy="609600"/>
          </a:xfrm>
          <a:prstGeom prst="rect">
            <a:avLst/>
          </a:prstGeom>
        </p:spPr>
      </p:pic>
      <p:pic>
        <p:nvPicPr>
          <p:cNvPr id="5" name="china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2703533"/>
            <a:ext cx="609600" cy="609600"/>
          </a:xfrm>
          <a:prstGeom prst="rect">
            <a:avLst/>
          </a:prstGeom>
        </p:spPr>
      </p:pic>
      <p:pic>
        <p:nvPicPr>
          <p:cNvPr id="8" name="Christophe  Les mots bleus.m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7483" y="3524890"/>
            <a:ext cx="609600" cy="609600"/>
          </a:xfrm>
          <a:prstGeom prst="rect">
            <a:avLst/>
          </a:prstGeom>
        </p:spPr>
      </p:pic>
      <p:pic>
        <p:nvPicPr>
          <p:cNvPr id="14" name="Christophe  Petite fille du soleil.m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7483" y="4340860"/>
            <a:ext cx="609600" cy="609600"/>
          </a:xfrm>
          <a:prstGeom prst="rect">
            <a:avLst/>
          </a:prstGeom>
        </p:spPr>
      </p:pic>
      <p:pic>
        <p:nvPicPr>
          <p:cNvPr id="15" name="Classique  Ave Maria de Shubert.m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77483" y="5171782"/>
            <a:ext cx="609600" cy="609600"/>
          </a:xfrm>
          <a:prstGeom prst="rect">
            <a:avLst/>
          </a:prstGeom>
        </p:spPr>
      </p:pic>
      <p:pic>
        <p:nvPicPr>
          <p:cNvPr id="16" name="Classique Adagietto Malher.m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7483" y="5949280"/>
            <a:ext cx="609600" cy="609600"/>
          </a:xfrm>
          <a:prstGeom prst="rect">
            <a:avLst/>
          </a:prstGeom>
        </p:spPr>
      </p:pic>
      <p:pic>
        <p:nvPicPr>
          <p:cNvPr id="17" name="Classique Cassenoisette. Tchaïkosky.m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99144" y="980728"/>
            <a:ext cx="609600" cy="609600"/>
          </a:xfrm>
          <a:prstGeom prst="rect">
            <a:avLst/>
          </a:prstGeom>
        </p:spPr>
      </p:pic>
      <p:pic>
        <p:nvPicPr>
          <p:cNvPr id="19" name="Classique Les Canons de Pachelbel.m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607970" y="1890477"/>
            <a:ext cx="609600" cy="609600"/>
          </a:xfrm>
          <a:prstGeom prst="rect">
            <a:avLst/>
          </a:prstGeom>
        </p:spPr>
      </p:pic>
      <p:pic>
        <p:nvPicPr>
          <p:cNvPr id="20" name="cocaine.m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9144" y="2714419"/>
            <a:ext cx="609600" cy="609600"/>
          </a:xfrm>
          <a:prstGeom prst="rect">
            <a:avLst/>
          </a:prstGeom>
        </p:spPr>
      </p:pic>
      <p:pic>
        <p:nvPicPr>
          <p:cNvPr id="28" name="Count_On_The_Blues.m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607970" y="3568433"/>
            <a:ext cx="609600" cy="609600"/>
          </a:xfrm>
          <a:prstGeom prst="rect">
            <a:avLst/>
          </a:prstGeom>
        </p:spPr>
      </p:pic>
      <p:pic>
        <p:nvPicPr>
          <p:cNvPr id="29" name="country boy.m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9144" y="4351746"/>
            <a:ext cx="609600" cy="609600"/>
          </a:xfrm>
          <a:prstGeom prst="rect">
            <a:avLst/>
          </a:prstGeom>
        </p:spPr>
      </p:pic>
      <p:pic>
        <p:nvPicPr>
          <p:cNvPr id="30" name="crying.mi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607970" y="5171782"/>
            <a:ext cx="609600" cy="609600"/>
          </a:xfrm>
          <a:prstGeom prst="rect">
            <a:avLst/>
          </a:prstGeom>
        </p:spPr>
      </p:pic>
      <p:pic>
        <p:nvPicPr>
          <p:cNvPr id="31" name="David Foster  Stealing Home.mi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607970" y="5949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2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08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9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2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0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22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24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12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Fichiers MIDI  pour vos diaporamas          Copier coller le HP sur diapositive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58118" y="5291916"/>
            <a:ext cx="382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KANSAS         </a:t>
            </a:r>
            <a:r>
              <a:rPr lang="fr-FR" b="1" dirty="0" err="1" smtClean="0"/>
              <a:t>Dust</a:t>
            </a:r>
            <a:r>
              <a:rPr lang="fr-FR" b="1" dirty="0" smtClean="0"/>
              <a:t> in the Wind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2823667"/>
            <a:ext cx="434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ANIMALS  </a:t>
            </a:r>
            <a:r>
              <a:rPr lang="fr-FR" b="1" dirty="0" err="1" smtClean="0"/>
              <a:t>Don’t</a:t>
            </a:r>
            <a:r>
              <a:rPr lang="fr-FR" b="1" dirty="0" smtClean="0"/>
              <a:t> let </a:t>
            </a:r>
            <a:r>
              <a:rPr lang="fr-FR" b="1" dirty="0"/>
              <a:t>m</a:t>
            </a:r>
            <a:r>
              <a:rPr lang="fr-FR" b="1" dirty="0" smtClean="0"/>
              <a:t>e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misou</a:t>
            </a:r>
            <a:r>
              <a:rPr lang="fr-FR" b="1" dirty="0" smtClean="0"/>
              <a:t>…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D. DUFRESNE   J’ai rencontré ….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77370" y="3645024"/>
            <a:ext cx="388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B. MARLEY   </a:t>
            </a:r>
            <a:r>
              <a:rPr lang="fr-FR" b="1" dirty="0" err="1" smtClean="0"/>
              <a:t>Don’t</a:t>
            </a:r>
            <a:r>
              <a:rPr lang="fr-FR" b="1" dirty="0" smtClean="0"/>
              <a:t> </a:t>
            </a:r>
            <a:r>
              <a:rPr lang="fr-FR" b="1" dirty="0" err="1" smtClean="0"/>
              <a:t>worry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Happy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96148" y="44609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Dueling</a:t>
            </a:r>
            <a:r>
              <a:rPr lang="fr-FR" b="1" dirty="0" smtClean="0"/>
              <a:t> Banjo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67548" y="1100862"/>
            <a:ext cx="329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DELIVRANCE   </a:t>
            </a:r>
            <a:r>
              <a:rPr lang="fr-FR" b="1" dirty="0" err="1" smtClean="0"/>
              <a:t>Dueling</a:t>
            </a:r>
            <a:r>
              <a:rPr lang="fr-FR" b="1" dirty="0" smtClean="0"/>
              <a:t> Banjo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67548" y="6069414"/>
            <a:ext cx="36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BEATLES         Eleanor </a:t>
            </a:r>
            <a:r>
              <a:rPr lang="fr-FR" b="1" dirty="0" err="1" smtClean="0"/>
              <a:t>Risby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92080" y="527299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Flashdance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292080" y="446099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S. TWAIN        </a:t>
            </a:r>
            <a:r>
              <a:rPr lang="fr-FR" b="1" dirty="0" err="1" smtClean="0"/>
              <a:t>Feel</a:t>
            </a:r>
            <a:r>
              <a:rPr lang="fr-FR" b="1" dirty="0" smtClean="0"/>
              <a:t> </a:t>
            </a:r>
            <a:r>
              <a:rPr lang="fr-FR" b="1" dirty="0" err="1"/>
              <a:t>L</a:t>
            </a:r>
            <a:r>
              <a:rPr lang="fr-FR" b="1" dirty="0" err="1" smtClean="0"/>
              <a:t>ike</a:t>
            </a:r>
            <a:r>
              <a:rPr lang="fr-FR" b="1" dirty="0" smtClean="0"/>
              <a:t> A </a:t>
            </a:r>
            <a:r>
              <a:rPr lang="fr-FR" b="1" dirty="0" err="1" smtClean="0"/>
              <a:t>Woman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322420" y="28173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B. ADAMS      </a:t>
            </a:r>
            <a:r>
              <a:rPr lang="fr-FR" b="1" dirty="0" err="1" smtClean="0"/>
              <a:t>Everything</a:t>
            </a:r>
            <a:r>
              <a:rPr lang="fr-FR" b="1" dirty="0" smtClean="0"/>
              <a:t> I do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292080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Equinoxe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292080" y="36450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A. WILLIAMS  Feelings 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208744" y="1067771"/>
            <a:ext cx="339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A. BARRIERE    Emporte-moi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316174" y="6069271"/>
            <a:ext cx="321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Get</a:t>
            </a:r>
            <a:r>
              <a:rPr lang="fr-FR" b="1" dirty="0" smtClean="0"/>
              <a:t> off me Back</a:t>
            </a:r>
            <a:endParaRPr lang="fr-FR" b="1" dirty="0"/>
          </a:p>
        </p:txBody>
      </p:sp>
      <p:pic>
        <p:nvPicPr>
          <p:cNvPr id="2" name="Delivrance_duelban2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980728"/>
            <a:ext cx="609600" cy="609600"/>
          </a:xfrm>
          <a:prstGeom prst="rect">
            <a:avLst/>
          </a:prstGeom>
        </p:spPr>
      </p:pic>
      <p:pic>
        <p:nvPicPr>
          <p:cNvPr id="3" name="Diane Dufresne  J'ai rencontré l'homme de ma vie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1868706"/>
            <a:ext cx="609600" cy="609600"/>
          </a:xfrm>
          <a:prstGeom prst="rect">
            <a:avLst/>
          </a:prstGeom>
        </p:spPr>
      </p:pic>
      <p:pic>
        <p:nvPicPr>
          <p:cNvPr id="4" name="Dont_Let_Me_Be_Misunderstoo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2703533"/>
            <a:ext cx="609600" cy="609600"/>
          </a:xfrm>
          <a:prstGeom prst="rect">
            <a:avLst/>
          </a:prstGeom>
        </p:spPr>
      </p:pic>
      <p:pic>
        <p:nvPicPr>
          <p:cNvPr id="5" name="dontworrybehappy.m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3524890"/>
            <a:ext cx="609600" cy="609600"/>
          </a:xfrm>
          <a:prstGeom prst="rect">
            <a:avLst/>
          </a:prstGeom>
        </p:spPr>
      </p:pic>
      <p:pic>
        <p:nvPicPr>
          <p:cNvPr id="8" name="Dueling_Banjos.m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7483" y="4437074"/>
            <a:ext cx="609600" cy="609600"/>
          </a:xfrm>
          <a:prstGeom prst="rect">
            <a:avLst/>
          </a:prstGeom>
        </p:spPr>
      </p:pic>
      <p:pic>
        <p:nvPicPr>
          <p:cNvPr id="14" name="dustinthewind.m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1520" y="5171782"/>
            <a:ext cx="609600" cy="609600"/>
          </a:xfrm>
          <a:prstGeom prst="rect">
            <a:avLst/>
          </a:prstGeom>
        </p:spPr>
      </p:pic>
      <p:pic>
        <p:nvPicPr>
          <p:cNvPr id="15" name="eleanor risby.m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7483" y="5949280"/>
            <a:ext cx="609600" cy="609600"/>
          </a:xfrm>
          <a:prstGeom prst="rect">
            <a:avLst/>
          </a:prstGeom>
        </p:spPr>
      </p:pic>
      <p:pic>
        <p:nvPicPr>
          <p:cNvPr id="16" name="Emporte-moi Alain Barrière.m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72000" y="980728"/>
            <a:ext cx="609600" cy="609600"/>
          </a:xfrm>
          <a:prstGeom prst="rect">
            <a:avLst/>
          </a:prstGeom>
        </p:spPr>
      </p:pic>
      <p:pic>
        <p:nvPicPr>
          <p:cNvPr id="17" name="equinox1.m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72000" y="1868706"/>
            <a:ext cx="609600" cy="609600"/>
          </a:xfrm>
          <a:prstGeom prst="rect">
            <a:avLst/>
          </a:prstGeom>
        </p:spPr>
      </p:pic>
      <p:pic>
        <p:nvPicPr>
          <p:cNvPr id="19" name="everything_i_do.m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9144" y="2703533"/>
            <a:ext cx="609600" cy="609600"/>
          </a:xfrm>
          <a:prstGeom prst="rect">
            <a:avLst/>
          </a:prstGeom>
        </p:spPr>
      </p:pic>
      <p:pic>
        <p:nvPicPr>
          <p:cNvPr id="20" name="feelings.m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602155" y="3557547"/>
            <a:ext cx="609600" cy="609600"/>
          </a:xfrm>
          <a:prstGeom prst="rect">
            <a:avLst/>
          </a:prstGeom>
        </p:spPr>
      </p:pic>
      <p:pic>
        <p:nvPicPr>
          <p:cNvPr id="28" name="feellikewoman.m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72000" y="3557547"/>
            <a:ext cx="609600" cy="609600"/>
          </a:xfrm>
          <a:prstGeom prst="rect">
            <a:avLst/>
          </a:prstGeom>
        </p:spPr>
      </p:pic>
      <p:pic>
        <p:nvPicPr>
          <p:cNvPr id="29" name="feellikewoman.m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2081" y="4434534"/>
            <a:ext cx="609600" cy="609600"/>
          </a:xfrm>
          <a:prstGeom prst="rect">
            <a:avLst/>
          </a:prstGeom>
        </p:spPr>
      </p:pic>
      <p:pic>
        <p:nvPicPr>
          <p:cNvPr id="31" name="flashdanse.mi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92081" y="5171782"/>
            <a:ext cx="609600" cy="609600"/>
          </a:xfrm>
          <a:prstGeom prst="rect">
            <a:avLst/>
          </a:prstGeom>
        </p:spPr>
      </p:pic>
      <p:pic>
        <p:nvPicPr>
          <p:cNvPr id="32" name="Get_Off_My_Back.mi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85757" y="5949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3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8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8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8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mute="1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60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3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25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25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18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11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374</Words>
  <Application>Microsoft Office PowerPoint</Application>
  <PresentationFormat>Affichage à l'écran (4:3)</PresentationFormat>
  <Paragraphs>90</Paragraphs>
  <Slides>6</Slides>
  <Notes>0</Notes>
  <HiddenSlides>0</HiddenSlides>
  <MMClips>87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 acer</dc:creator>
  <cp:lastModifiedBy>dom acer</cp:lastModifiedBy>
  <cp:revision>36</cp:revision>
  <dcterms:created xsi:type="dcterms:W3CDTF">2016-03-29T18:27:39Z</dcterms:created>
  <dcterms:modified xsi:type="dcterms:W3CDTF">2016-03-30T13:47:50Z</dcterms:modified>
</cp:coreProperties>
</file>