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420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2CE3-A48A-47E9-AEE6-33B9444F4553}" type="datetimeFigureOut">
              <a:rPr lang="fr-FR" smtClean="0"/>
              <a:t>27/03/2016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45712-8257-4276-888A-D5C3D5741877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2CE3-A48A-47E9-AEE6-33B9444F4553}" type="datetimeFigureOut">
              <a:rPr lang="fr-FR" smtClean="0"/>
              <a:t>27/03/2016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45712-8257-4276-888A-D5C3D574187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2CE3-A48A-47E9-AEE6-33B9444F4553}" type="datetimeFigureOut">
              <a:rPr lang="fr-FR" smtClean="0"/>
              <a:t>27/03/2016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45712-8257-4276-888A-D5C3D574187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2CE3-A48A-47E9-AEE6-33B9444F4553}" type="datetimeFigureOut">
              <a:rPr lang="fr-FR" smtClean="0"/>
              <a:t>27/03/2016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45712-8257-4276-888A-D5C3D574187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2CE3-A48A-47E9-AEE6-33B9444F4553}" type="datetimeFigureOut">
              <a:rPr lang="fr-FR" smtClean="0"/>
              <a:t>27/03/2016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45712-8257-4276-888A-D5C3D5741877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2CE3-A48A-47E9-AEE6-33B9444F4553}" type="datetimeFigureOut">
              <a:rPr lang="fr-FR" smtClean="0"/>
              <a:t>27/03/2016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45712-8257-4276-888A-D5C3D574187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2CE3-A48A-47E9-AEE6-33B9444F4553}" type="datetimeFigureOut">
              <a:rPr lang="fr-FR" smtClean="0"/>
              <a:t>27/03/2016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45712-8257-4276-888A-D5C3D574187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2CE3-A48A-47E9-AEE6-33B9444F4553}" type="datetimeFigureOut">
              <a:rPr lang="fr-FR" smtClean="0"/>
              <a:t>27/03/2016</a:t>
            </a:fld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C45712-8257-4276-888A-D5C3D5741877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2CE3-A48A-47E9-AEE6-33B9444F4553}" type="datetimeFigureOut">
              <a:rPr lang="fr-FR" smtClean="0"/>
              <a:t>27/03/2016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45712-8257-4276-888A-D5C3D574187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2CE3-A48A-47E9-AEE6-33B9444F4553}" type="datetimeFigureOut">
              <a:rPr lang="fr-FR" smtClean="0"/>
              <a:t>27/03/2016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CCC45712-8257-4276-888A-D5C3D574187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CE132CE3-A48A-47E9-AEE6-33B9444F4553}" type="datetimeFigureOut">
              <a:rPr lang="fr-FR" smtClean="0"/>
              <a:t>27/03/2016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45712-8257-4276-888A-D5C3D574187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e lib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E132CE3-A48A-47E9-AEE6-33B9444F4553}" type="datetimeFigureOut">
              <a:rPr lang="fr-FR" smtClean="0"/>
              <a:t>27/03/2016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CC45712-8257-4276-888A-D5C3D5741877}" type="slidenum">
              <a:rPr lang="fr-FR" smtClean="0"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627784" y="116632"/>
            <a:ext cx="6480048" cy="2301240"/>
          </a:xfrm>
        </p:spPr>
        <p:txBody>
          <a:bodyPr/>
          <a:lstStyle/>
          <a:p>
            <a:r>
              <a:rPr lang="fr-FR" dirty="0" smtClean="0"/>
              <a:t>Salut Audrey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87624" y="3861048"/>
            <a:ext cx="6480048" cy="1236564"/>
          </a:xfrm>
        </p:spPr>
        <p:txBody>
          <a:bodyPr>
            <a:normAutofit/>
          </a:bodyPr>
          <a:lstStyle/>
          <a:p>
            <a:r>
              <a:rPr lang="fr-FR" dirty="0" smtClean="0"/>
              <a:t>Pour ton anniversaire, nous avons pensé faire une cagnotte pour t’offrir l’objet de tes rêves pour tes 18 ans et pour que tu puisses te promener de façon autonome</a:t>
            </a:r>
            <a:endParaRPr lang="fr-FR" dirty="0"/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31  E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800" dirty="0" smtClean="0"/>
              <a:t>Voici, je pense quelques voitures qui te font fantasmer, avec parfois un pilote qui pourrait te faire … (à toi d’imaginer, j’suis pas à ta place)</a:t>
            </a:r>
            <a:endParaRPr lang="fr-FR" sz="2800" dirty="0"/>
          </a:p>
        </p:txBody>
      </p:sp>
      <p:pic>
        <p:nvPicPr>
          <p:cNvPr id="4" name="Espace réservé du contenu 3" descr="audrey 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2132856"/>
            <a:ext cx="1952997" cy="1311502"/>
          </a:xfrm>
        </p:spPr>
      </p:pic>
      <p:pic>
        <p:nvPicPr>
          <p:cNvPr id="5" name="Image 4" descr="audrey 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0" y="2841287"/>
            <a:ext cx="2159496" cy="1468775"/>
          </a:xfrm>
          <a:prstGeom prst="rect">
            <a:avLst/>
          </a:prstGeom>
        </p:spPr>
      </p:pic>
      <p:pic>
        <p:nvPicPr>
          <p:cNvPr id="6" name="Image 5" descr="audrey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12160" y="1916832"/>
            <a:ext cx="2376264" cy="1581296"/>
          </a:xfrm>
          <a:prstGeom prst="rect">
            <a:avLst/>
          </a:prstGeom>
        </p:spPr>
      </p:pic>
      <p:pic>
        <p:nvPicPr>
          <p:cNvPr id="7" name="Image 6" descr="audrey 5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19872" y="4653136"/>
            <a:ext cx="2628900" cy="1733550"/>
          </a:xfrm>
          <a:prstGeom prst="rect">
            <a:avLst/>
          </a:prstGeom>
        </p:spPr>
      </p:pic>
    </p:spTree>
  </p:cSld>
  <p:clrMapOvr>
    <a:masterClrMapping/>
  </p:clrMapOvr>
  <p:transition advClick="0" advTm="10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9500"/>
                            </p:stCondLst>
                            <p:childTnLst>
                              <p:par>
                                <p:cTn id="2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Sauf que j’suis le seul à cotiser donc voilà ce que tu auras</a:t>
            </a:r>
            <a:endParaRPr lang="fr-FR" dirty="0"/>
          </a:p>
        </p:txBody>
      </p:sp>
      <p:pic>
        <p:nvPicPr>
          <p:cNvPr id="4" name="Espace réservé du contenu 3" descr="voiture audrey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14525" y="2148681"/>
            <a:ext cx="4552950" cy="3429000"/>
          </a:xfrm>
        </p:spPr>
      </p:pic>
      <p:sp>
        <p:nvSpPr>
          <p:cNvPr id="5" name="ZoneTexte 4"/>
          <p:cNvSpPr txBox="1"/>
          <p:nvPr/>
        </p:nvSpPr>
        <p:spPr>
          <a:xfrm>
            <a:off x="1043608" y="5949280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Euhhh</a:t>
            </a:r>
            <a:r>
              <a:rPr lang="fr-FR" dirty="0" smtClean="0"/>
              <a:t>, tu kiffes ou pas???</a:t>
            </a:r>
            <a:endParaRPr lang="fr-FR" dirty="0"/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76400" y="260648"/>
            <a:ext cx="7467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/>
              <a:t>J’ai quand même trouvé un chauffeur! Et une voiture…</a:t>
            </a:r>
            <a:endParaRPr lang="fr-FR" dirty="0"/>
          </a:p>
        </p:txBody>
      </p:sp>
      <p:pic>
        <p:nvPicPr>
          <p:cNvPr id="4" name="Espace réservé du contenu 3" descr="audrey 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967037" y="2929731"/>
            <a:ext cx="2447925" cy="1866900"/>
          </a:xfrm>
        </p:spPr>
      </p:pic>
      <p:sp>
        <p:nvSpPr>
          <p:cNvPr id="5" name="ZoneTexte 4"/>
          <p:cNvSpPr txBox="1"/>
          <p:nvPr/>
        </p:nvSpPr>
        <p:spPr>
          <a:xfrm>
            <a:off x="1691680" y="5157192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Sauf qu’il n’y a qu’une place…</a:t>
            </a:r>
            <a:endParaRPr lang="fr-FR" dirty="0"/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fr-FR" dirty="0" smtClean="0"/>
              <a:t>J’ai pas les moyens de t’offrir une belle voiture mais je peux te trouver :</a:t>
            </a:r>
            <a:endParaRPr lang="fr-FR" dirty="0"/>
          </a:p>
        </p:txBody>
      </p:sp>
      <p:pic>
        <p:nvPicPr>
          <p:cNvPr id="4" name="Espace réservé du contenu 3" descr="fond d'écran hd voiture car ferrari laferrari red arrière back wallpap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700808"/>
            <a:ext cx="6696744" cy="4185465"/>
          </a:xfrm>
        </p:spPr>
      </p:pic>
      <p:sp>
        <p:nvSpPr>
          <p:cNvPr id="5" name="ZoneTexte 4"/>
          <p:cNvSpPr txBox="1"/>
          <p:nvPr/>
        </p:nvSpPr>
        <p:spPr>
          <a:xfrm>
            <a:off x="3635896" y="4653136"/>
            <a:ext cx="1728192" cy="21544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800" dirty="0" smtClean="0">
                <a:solidFill>
                  <a:schemeClr val="bg1"/>
                </a:solidFill>
              </a:rPr>
              <a:t>AA-Bon anniversaire Audrey!-35</a:t>
            </a:r>
            <a:endParaRPr lang="fr-FR" sz="800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195736" y="6165304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Un fond d’écran pour ton portable!</a:t>
            </a:r>
            <a:endParaRPr lang="fr-FR" dirty="0"/>
          </a:p>
        </p:txBody>
      </p:sp>
      <p:pic>
        <p:nvPicPr>
          <p:cNvPr id="7" name="Image 6" descr="audrey.jpg"/>
          <p:cNvPicPr>
            <a:picLocks noChangeAspect="1"/>
          </p:cNvPicPr>
          <p:nvPr/>
        </p:nvPicPr>
        <p:blipFill>
          <a:blip r:embed="rId3" cstate="print">
            <a:lum bright="-1000"/>
          </a:blip>
          <a:stretch>
            <a:fillRect/>
          </a:stretch>
        </p:blipFill>
        <p:spPr>
          <a:xfrm>
            <a:off x="5640710" y="3705622"/>
            <a:ext cx="299442" cy="29944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theme/theme1.xml><?xml version="1.0" encoding="utf-8"?>
<a:theme xmlns:a="http://schemas.openxmlformats.org/drawingml/2006/main" name="Technique">
  <a:themeElements>
    <a:clrScheme name="Technique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que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qu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61</TotalTime>
  <Words>128</Words>
  <Application>Microsoft Office PowerPoint</Application>
  <PresentationFormat>Affichage à l'écran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Technique</vt:lpstr>
      <vt:lpstr>Salut Audrey</vt:lpstr>
      <vt:lpstr>Voici, je pense quelques voitures qui te font fantasmer, avec parfois un pilote qui pourrait te faire … (à toi d’imaginer, j’suis pas à ta place)</vt:lpstr>
      <vt:lpstr>Sauf que j’suis le seul à cotiser donc voilà ce que tu auras</vt:lpstr>
      <vt:lpstr>J’ai quand même trouvé un chauffeur! Et une voiture…</vt:lpstr>
      <vt:lpstr>J’ai pas les moyens de t’offrir une belle voiture mais je peux te trouver 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Salut Audrey</dc:title>
  <dc:creator>Frédéric Monnier</dc:creator>
  <cp:lastModifiedBy>Frédéric Monnier</cp:lastModifiedBy>
  <cp:revision>7</cp:revision>
  <dcterms:created xsi:type="dcterms:W3CDTF">2016-03-27T07:52:17Z</dcterms:created>
  <dcterms:modified xsi:type="dcterms:W3CDTF">2016-03-27T08:53:41Z</dcterms:modified>
</cp:coreProperties>
</file>