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93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6343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53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360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455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191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713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659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914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25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1287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1E845-C4B9-461E-B5E3-B72A7AF6705E}" type="datetimeFigureOut">
              <a:rPr lang="fr-FR" smtClean="0"/>
              <a:t>26/03/2016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17DFD-2099-4E45-AE8A-2EE499554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567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10" Type="http://schemas.microsoft.com/office/2007/relationships/hdphoto" Target="../media/hdphoto3.wdp"/><Relationship Id="rId4" Type="http://schemas.openxmlformats.org/officeDocument/2006/relationships/image" Target="../media/image1.pn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on film - Copi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5072" y="210527"/>
            <a:ext cx="81342" cy="4571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Texturizer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074" y="210527"/>
            <a:ext cx="5833696" cy="1536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1922" y="2641111"/>
            <a:ext cx="5833697" cy="2198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9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7996" y="5936893"/>
            <a:ext cx="5833697" cy="718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6636196" y="4716899"/>
            <a:ext cx="532549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>
                <a:latin typeface="Papyrus" panose="03070502060502030205" pitchFamily="66" charset="0"/>
              </a:rPr>
              <a:t>Moi, je suis la résurrection et la vie.</a:t>
            </a:r>
          </a:p>
          <a:p>
            <a:r>
              <a:rPr lang="fr-FR" sz="2000" dirty="0">
                <a:latin typeface="Papyrus" panose="03070502060502030205" pitchFamily="66" charset="0"/>
              </a:rPr>
              <a:t>Celui qui croit en moi, même s’il était mort, vivra.</a:t>
            </a:r>
          </a:p>
          <a:p>
            <a:r>
              <a:rPr lang="fr-FR" sz="2000" dirty="0">
                <a:latin typeface="Papyrus" panose="03070502060502030205" pitchFamily="66" charset="0"/>
              </a:rPr>
              <a:t>Et quiconque vit et croit en moi, </a:t>
            </a:r>
          </a:p>
          <a:p>
            <a:r>
              <a:rPr lang="fr-FR" sz="2000" dirty="0">
                <a:latin typeface="Papyrus" panose="03070502060502030205" pitchFamily="66" charset="0"/>
              </a:rPr>
              <a:t>ne mourra pas, mais vivra éternellement.</a:t>
            </a:r>
          </a:p>
          <a:p>
            <a:endParaRPr lang="fr-FR" sz="2000" dirty="0">
              <a:latin typeface="Papyrus" panose="03070502060502030205" pitchFamily="66" charset="0"/>
            </a:endParaRPr>
          </a:p>
          <a:p>
            <a:pPr lvl="0" algn="r"/>
            <a:r>
              <a:rPr lang="fr-FR" sz="2000" i="1" dirty="0">
                <a:solidFill>
                  <a:prstClr val="black"/>
                </a:solidFill>
                <a:latin typeface="Papyrus" panose="03070502060502030205" pitchFamily="66" charset="0"/>
              </a:rPr>
              <a:t>Évangile selon Jean</a:t>
            </a:r>
            <a:r>
              <a:rPr lang="fr-FR" sz="2000" dirty="0">
                <a:solidFill>
                  <a:prstClr val="black"/>
                </a:solidFill>
                <a:latin typeface="Papyrus" panose="03070502060502030205" pitchFamily="66" charset="0"/>
              </a:rPr>
              <a:t>, XI, 25-26</a:t>
            </a:r>
            <a:endParaRPr lang="fr-FR" sz="2000" dirty="0">
              <a:latin typeface="Papyrus" panose="03070502060502030205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676995" y="2919846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189016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rippl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8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8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8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8" presetClass="entr" presetSubtype="0" accel="5000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0176" y="149442"/>
            <a:ext cx="2702984" cy="461665"/>
          </a:xfrm>
          <a:prstGeom prst="rect">
            <a:avLst/>
          </a:prstGeom>
          <a:solidFill>
            <a:srgbClr val="EFCB5B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fr-FR" sz="2400" i="1" dirty="0" err="1">
                <a:latin typeface="Book Antiqua" panose="02040602050305030304" pitchFamily="18" charset="0"/>
              </a:rPr>
              <a:t>Prospera</a:t>
            </a:r>
            <a:r>
              <a:rPr lang="fr-FR" sz="2400" i="1" dirty="0">
                <a:latin typeface="Book Antiqua" panose="02040602050305030304" pitchFamily="18" charset="0"/>
              </a:rPr>
              <a:t> </a:t>
            </a:r>
            <a:r>
              <a:rPr lang="fr-FR" sz="2400" i="1" dirty="0" err="1">
                <a:latin typeface="Book Antiqua" panose="02040602050305030304" pitchFamily="18" charset="0"/>
              </a:rPr>
              <a:t>Pascha</a:t>
            </a:r>
            <a:r>
              <a:rPr lang="fr-FR" sz="2400" i="1" dirty="0">
                <a:latin typeface="Book Antiqua" panose="02040602050305030304" pitchFamily="18" charset="0"/>
              </a:rPr>
              <a:t> </a:t>
            </a:r>
            <a:r>
              <a:rPr lang="fr-FR" sz="2400" i="1" dirty="0" err="1">
                <a:latin typeface="Book Antiqua" panose="02040602050305030304" pitchFamily="18" charset="0"/>
              </a:rPr>
              <a:t>sit</a:t>
            </a:r>
            <a:r>
              <a:rPr lang="fr-FR" sz="2400" i="1" dirty="0">
                <a:latin typeface="Book Antiqua" panose="02040602050305030304" pitchFamily="18" charset="0"/>
              </a:rPr>
              <a:t>!</a:t>
            </a:r>
          </a:p>
        </p:txBody>
      </p:sp>
      <p:sp>
        <p:nvSpPr>
          <p:cNvPr id="4" name="Rectangle 3"/>
          <p:cNvSpPr/>
          <p:nvPr/>
        </p:nvSpPr>
        <p:spPr>
          <a:xfrm>
            <a:off x="9475134" y="149442"/>
            <a:ext cx="2582758" cy="461665"/>
          </a:xfrm>
          <a:prstGeom prst="rect">
            <a:avLst/>
          </a:prstGeom>
          <a:solidFill>
            <a:srgbClr val="EFCB5B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fr-FR" sz="2400" dirty="0">
                <a:latin typeface="Book Antiqua" panose="02040602050305030304" pitchFamily="18" charset="0"/>
              </a:rPr>
              <a:t>Joyeuses Pâques !</a:t>
            </a:r>
          </a:p>
        </p:txBody>
      </p:sp>
    </p:spTree>
    <p:extLst>
      <p:ext uri="{BB962C8B-B14F-4D97-AF65-F5344CB8AC3E}">
        <p14:creationId xmlns:p14="http://schemas.microsoft.com/office/powerpoint/2010/main" val="132079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>
        <p14:reveal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53</Words>
  <Application>Microsoft Office PowerPoint</Application>
  <PresentationFormat>Grand écran</PresentationFormat>
  <Paragraphs>8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8" baseType="lpstr">
      <vt:lpstr>Arial</vt:lpstr>
      <vt:lpstr>Book Antiqua</vt:lpstr>
      <vt:lpstr>Calibri</vt:lpstr>
      <vt:lpstr>Calibri Light</vt:lpstr>
      <vt:lpstr>Papyrus</vt:lpstr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Ippokratis Kalogeropoulos</dc:creator>
  <cp:lastModifiedBy>Ippokratis Kalogeropoulos</cp:lastModifiedBy>
  <cp:revision>16</cp:revision>
  <dcterms:created xsi:type="dcterms:W3CDTF">2016-03-26T18:36:13Z</dcterms:created>
  <dcterms:modified xsi:type="dcterms:W3CDTF">2016-03-26T20:53:15Z</dcterms:modified>
</cp:coreProperties>
</file>