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9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Fc8GRmTKYPPS+z7A8kpJg==" hashData="fWKHQzvn+imvS9RjZsXKyzydu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7441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602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392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128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7068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996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033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383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435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451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024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25EDD-D974-4C10-B3AC-8A449AED5522}" type="datetimeFigureOut">
              <a:rPr lang="fr-FR" smtClean="0"/>
              <a:t>24/03/2016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5D271-987F-4661-ACB6-7BA04BA379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9076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vero57.blogspot.fr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11" y="116632"/>
            <a:ext cx="9172511" cy="66042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887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vortex dir="r"/>
        <p:sndAc>
          <p:stSnd loop="1">
            <p:snd r:embed="rId2" name="Joyeuses Pâques 2014.wav"/>
          </p:stSnd>
        </p:sndAc>
      </p:transition>
    </mc:Choice>
    <mc:Fallback>
      <p:transition spd="slow" advClick="0" advTm="4000">
        <p:fade/>
        <p:sndAc>
          <p:stSnd loop="1">
            <p:snd r:embed="rId2" name="Joyeuses Pâques 2014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780"/>
            <a:ext cx="7714695" cy="6853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2940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1698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randomBar dir="vert"/>
      </p:transition>
    </mc:Choice>
    <mc:Fallback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-53308"/>
            <a:ext cx="7431513" cy="6911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409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99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000">
        <p:randomBar dir="vert"/>
      </p:transition>
    </mc:Choice>
    <mc:Fallback>
      <p:transition spd="slow" advClick="0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1026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-1"/>
            <a:ext cx="7992887" cy="6860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49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000">
        <p:randomBar dir="vert"/>
      </p:transition>
    </mc:Choice>
    <mc:Fallback>
      <p:transition spd="slow" advClick="0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32" y="331007"/>
            <a:ext cx="8259116" cy="619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04664"/>
            <a:ext cx="9073008" cy="6048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randomBar dir="vert"/>
      </p:transition>
    </mc:Choice>
    <mc:Fallback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5" y="188640"/>
            <a:ext cx="9173819" cy="6552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7332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4090" b="5287"/>
          <a:stretch/>
        </p:blipFill>
        <p:spPr>
          <a:xfrm>
            <a:off x="0" y="-88159"/>
            <a:ext cx="9252520" cy="6962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860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randomBar dir="vert"/>
      </p:transition>
    </mc:Choice>
    <mc:Fallback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377" y="0"/>
            <a:ext cx="6840000" cy="684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177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4205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randomBar dir="vert"/>
      </p:transition>
    </mc:Choice>
    <mc:Fallback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06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12014"/>
            <a:ext cx="8549198" cy="687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301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randomBar dir="vert"/>
      </p:transition>
    </mc:Choice>
    <mc:Fallback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94" y="548679"/>
            <a:ext cx="9160594" cy="5750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6952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6521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randomBar dir="vert"/>
      </p:transition>
    </mc:Choice>
    <mc:Fallback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8165"/>
            <a:ext cx="8242904" cy="6829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314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12" y="0"/>
            <a:ext cx="5920576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822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randomBar dir="vert"/>
      </p:transition>
    </mc:Choice>
    <mc:Fallback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2047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6806"/>
            <a:ext cx="8928992" cy="6764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19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randomBar dir="vert"/>
      </p:transition>
    </mc:Choice>
    <mc:Fallback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774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966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randomBar dir="vert"/>
      </p:transition>
    </mc:Choice>
    <mc:Fallback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5588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0"/>
            <a:ext cx="92583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14850" y="404664"/>
            <a:ext cx="408959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</a:t>
            </a:r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                      FIN</a:t>
            </a:r>
          </a:p>
          <a:p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    Joyeuses Pâques avec les superbes</a:t>
            </a:r>
          </a:p>
          <a:p>
            <a:r>
              <a:rPr lang="fr-FR" dirty="0">
                <a:solidFill>
                  <a:srgbClr val="FFFF00"/>
                </a:solidFill>
                <a:latin typeface="Baskerville Old Face" panose="02020602080505020303" pitchFamily="18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 </a:t>
            </a:r>
          </a:p>
          <a:p>
            <a:r>
              <a:rPr lang="fr-FR" dirty="0">
                <a:solidFill>
                  <a:srgbClr val="FFFF00"/>
                </a:solidFill>
                <a:latin typeface="Baskerville Old Face" panose="02020602080505020303" pitchFamily="18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           créations de mes amies</a:t>
            </a:r>
          </a:p>
          <a:p>
            <a:r>
              <a:rPr lang="fr-FR" dirty="0">
                <a:solidFill>
                  <a:srgbClr val="FFFF00"/>
                </a:solidFill>
                <a:latin typeface="Baskerville Old Face" panose="02020602080505020303" pitchFamily="18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  </a:t>
            </a:r>
          </a:p>
          <a:p>
            <a:r>
              <a:rPr lang="fr-FR" dirty="0">
                <a:solidFill>
                  <a:srgbClr val="FFFF00"/>
                </a:solidFill>
                <a:latin typeface="Baskerville Old Face" panose="02020602080505020303" pitchFamily="18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                     merci les filles </a:t>
            </a:r>
          </a:p>
          <a:p>
            <a:endParaRPr lang="fr-FR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Mes </a:t>
            </a:r>
            <a:r>
              <a:rPr lang="fr-FR" dirty="0" err="1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pps</a:t>
            </a:r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                       </a:t>
            </a:r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  <a:hlinkClick r:id="rId3"/>
              </a:rPr>
              <a:t>ICI </a:t>
            </a:r>
            <a:endParaRPr lang="fr-FR" dirty="0" smtClean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852936"/>
            <a:ext cx="1440160" cy="158824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67544" y="630932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2016</a:t>
            </a:r>
            <a:endParaRPr lang="fr-FR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230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3000">
        <p:fade thruBlk="1"/>
      </p:transition>
    </mc:Choice>
    <mc:Fallback>
      <p:transition spd="slow" advClick="0" advTm="13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23</Words>
  <Application>Microsoft Office PowerPoint</Application>
  <PresentationFormat>Affichage à l'écran (4:3)</PresentationFormat>
  <Paragraphs>19</Paragraphs>
  <Slides>25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6</cp:revision>
  <dcterms:created xsi:type="dcterms:W3CDTF">2016-03-24T14:29:03Z</dcterms:created>
  <dcterms:modified xsi:type="dcterms:W3CDTF">2016-03-24T19:42:11Z</dcterms:modified>
</cp:coreProperties>
</file>