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</p:sldMasterIdLst>
  <p:notesMasterIdLst>
    <p:notesMasterId r:id="rId13"/>
  </p:notesMasterIdLst>
  <p:sldIdLst>
    <p:sldId id="623" r:id="rId3"/>
    <p:sldId id="624" r:id="rId4"/>
    <p:sldId id="625" r:id="rId5"/>
    <p:sldId id="626" r:id="rId6"/>
    <p:sldId id="627" r:id="rId7"/>
    <p:sldId id="628" r:id="rId8"/>
    <p:sldId id="629" r:id="rId9"/>
    <p:sldId id="630" r:id="rId10"/>
    <p:sldId id="631" r:id="rId11"/>
    <p:sldId id="622" r:id="rId1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0800"/>
    <a:srgbClr val="2A1500"/>
    <a:srgbClr val="6633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7" autoAdjust="0"/>
    <p:restoredTop sz="94652" autoAdjust="0"/>
  </p:normalViewPr>
  <p:slideViewPr>
    <p:cSldViewPr>
      <p:cViewPr>
        <p:scale>
          <a:sx n="50" d="100"/>
          <a:sy n="50" d="100"/>
        </p:scale>
        <p:origin x="-1716" y="-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4DDC2D6-1600-4AE0-B38F-F35AA3D7994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57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egnaposto immagin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9458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 smtClean="0"/>
          </a:p>
        </p:txBody>
      </p:sp>
      <p:sp>
        <p:nvSpPr>
          <p:cNvPr id="19459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61DF9BA-C9CD-4FD3-99F1-F8B1B7790E40}" type="slidenum">
              <a:rPr lang="it-IT" altLang="it-IT" smtClean="0">
                <a:solidFill>
                  <a:prstClr val="black"/>
                </a:solidFill>
              </a:rPr>
              <a:pPr/>
              <a:t>7</a:t>
            </a:fld>
            <a:endParaRPr lang="it-IT" altLang="it-IT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55D0-88C6-4923-94D7-8B55FBC335A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8939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58617-0900-481A-9D6F-547FE11683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792533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33054-D10B-48D8-93CC-C0448DB9870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45797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08279-B1CB-4D67-91BA-6385650F24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301991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9E957-5CB1-414E-B7D3-E53D51D5C66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038163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E106A-6E6E-41B8-BC3E-0742EEFF270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899481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2945C-7EC1-4C45-BBE9-EE2A6268EF3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618332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B8B6F-9329-40B8-BDAF-09E9662781E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001145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985F4-A333-49CC-8E5F-8065CBFFF0E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05885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D7E4-DAF8-4686-BE86-734ABC34A52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130144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85CE-9F55-4188-B04B-F43A4AC784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34513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35F76-0476-495C-A912-F74E7D8D05F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05957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D4065-99B0-43EA-93C7-09E1BB98CE6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522587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60FBE-F3CB-4729-978A-DFBC48C61FB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933078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DA7DC-A383-4FA3-810A-EB69E526EAE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47533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5C4AA-D3BA-4198-93BA-EC9298C4A63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273357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604F5-3779-4D95-8919-1B4DCB1AFEC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01910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199E3-B059-48DD-840D-C9052E5B051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419140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FBC15-D1A6-48EF-9F7C-9F600C00B5E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85448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32750-FA24-4F4A-8FDA-93D1DBDB66F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907605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5B7DE-CFE7-437C-9759-32CB7B63071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356648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8D5D6-9B9F-4333-8DC2-67A7ED1E648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374984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8961708-2059-4963-BB61-F3ED0950809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97C58CE-6359-4B14-B78B-071C9FBED4E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0069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gif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gif"/><Relationship Id="rId11" Type="http://schemas.openxmlformats.org/officeDocument/2006/relationships/image" Target="../media/image27.gif"/><Relationship Id="rId5" Type="http://schemas.openxmlformats.org/officeDocument/2006/relationships/image" Target="../media/image21.gif"/><Relationship Id="rId10" Type="http://schemas.openxmlformats.org/officeDocument/2006/relationships/image" Target="../media/image26.gif"/><Relationship Id="rId4" Type="http://schemas.openxmlformats.org/officeDocument/2006/relationships/image" Target="../media/image20.gif"/><Relationship Id="rId9" Type="http://schemas.openxmlformats.org/officeDocument/2006/relationships/image" Target="../media/image25.png"/><Relationship Id="rId14" Type="http://schemas.openxmlformats.org/officeDocument/2006/relationships/image" Target="../media/image3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10" Type="http://schemas.openxmlformats.org/officeDocument/2006/relationships/image" Target="../media/image29.png"/><Relationship Id="rId4" Type="http://schemas.openxmlformats.org/officeDocument/2006/relationships/image" Target="../media/image32.gif"/><Relationship Id="rId9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7.png"/><Relationship Id="rId7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png"/><Relationship Id="rId5" Type="http://schemas.openxmlformats.org/officeDocument/2006/relationships/image" Target="../media/image39.gif"/><Relationship Id="rId4" Type="http://schemas.openxmlformats.org/officeDocument/2006/relationships/image" Target="../media/image38.gif"/><Relationship Id="rId9" Type="http://schemas.openxmlformats.org/officeDocument/2006/relationships/image" Target="../media/image4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2.png"/><Relationship Id="rId7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6.gif"/><Relationship Id="rId7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18.png"/><Relationship Id="rId7" Type="http://schemas.openxmlformats.org/officeDocument/2006/relationships/image" Target="../media/image5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10" Type="http://schemas.openxmlformats.org/officeDocument/2006/relationships/image" Target="../media/image29.png"/><Relationship Id="rId4" Type="http://schemas.openxmlformats.org/officeDocument/2006/relationships/image" Target="../media/image49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54.png"/><Relationship Id="rId7" Type="http://schemas.openxmlformats.org/officeDocument/2006/relationships/image" Target="../media/image57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png"/><Relationship Id="rId5" Type="http://schemas.openxmlformats.org/officeDocument/2006/relationships/image" Target="../media/image22.gif"/><Relationship Id="rId4" Type="http://schemas.openxmlformats.org/officeDocument/2006/relationships/image" Target="../media/image55.gif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18.png"/><Relationship Id="rId7" Type="http://schemas.openxmlformats.org/officeDocument/2006/relationships/image" Target="../media/image6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CARLA Dati 12 dicembre 2015\- 0 GIF  cartelle  solo SAMSUNG 31-1-2013\PASQUA\- ENTRATA gif Osterfest\herbe ver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1588"/>
            <a:ext cx="91630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" descr="F:\-  2  IDEE DA USARE\32685b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1588"/>
            <a:ext cx="67691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7" descr="E:\CARLA Dati 12 dicembre 2015\- 0 GIF  cartelle  solo SAMSUNG 31-1-2013\PASQUA\CONIGLI\350af2ed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941763"/>
            <a:ext cx="1727200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7" descr="E:\CARLA Dati 12 dicembre 2015\- 0 GIF  cartelle  solo SAMSUNG 31-1-2013\PASQUA\CONIGLI\c90db69c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276350"/>
            <a:ext cx="1943100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 descr="E:\CARLA Dati 12 dicembre 2015\- 0 GIF  cartelle  solo SAMSUNG 31-1-2013\PASQUA\bambini\b4a6707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0" y="598488"/>
            <a:ext cx="1601788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F:\-  2  IDEE DA USARE\-  0 PASQUA 2016\e9a8b895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-92075"/>
            <a:ext cx="1262062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 descr="E:\CARLA Dati 12 dicembre 2015\- 0 GIF  cartelle  solo SAMSUNG 31-1-2013\PASQUA\CONIGLI\lapi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88" y="-101600"/>
            <a:ext cx="1689100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7" descr="F:\-      ..458 ..Pasqua 2016\-     GIF\ed90e845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238" y="5080000"/>
            <a:ext cx="133191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2" descr="E:\CARLA Dati 12 dicembre 2015\- 0 GIF  cartelle  solo SAMSUNG 31-1-2013\PASQUA\entrate\5924764f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4886325"/>
            <a:ext cx="5983288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2" descr="E:\CARLA Dati 12 dicembre 2015\- 0 GIF  cartelle  solo SAMSUNG 31-1-2013\PASQUA\-  0 PASQUA 2016\5ef9cfb8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600450"/>
            <a:ext cx="3078162" cy="309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F:\-  0  FOTOSHOP\5c8ee3cc-40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946" y="1401763"/>
            <a:ext cx="3407568" cy="340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0  FOTOSHOP\081f631f-600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5913" y="-260550"/>
            <a:ext cx="44100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-  0  FOTOSHOP\081f631f-600 b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615" y="-414337"/>
            <a:ext cx="44100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E:\CARLA Dati 12 dicembre 2015\- 0 GIF  cartelle  solo SAMSUNG 31-1-2013\PASQUA\entrate\5924764f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4903788"/>
            <a:ext cx="5503862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9 Triángulo rectángulo"/>
          <p:cNvSpPr/>
          <p:nvPr/>
        </p:nvSpPr>
        <p:spPr>
          <a:xfrm flipV="1">
            <a:off x="10319" y="-35720"/>
            <a:ext cx="9178932" cy="6933408"/>
          </a:xfrm>
          <a:prstGeom prst="rtTriangle">
            <a:avLst/>
          </a:prstGeom>
          <a:gradFill flip="none" rotWithShape="1">
            <a:gsLst>
              <a:gs pos="0">
                <a:srgbClr val="EEECE1">
                  <a:lumMod val="50000"/>
                  <a:shade val="30000"/>
                  <a:satMod val="115000"/>
                  <a:alpha val="0"/>
                </a:srgbClr>
              </a:gs>
              <a:gs pos="50000">
                <a:srgbClr val="EEECE1">
                  <a:lumMod val="50000"/>
                  <a:shade val="67500"/>
                  <a:satMod val="115000"/>
                </a:srgbClr>
              </a:gs>
              <a:gs pos="100000">
                <a:srgbClr val="EEECE1">
                  <a:lumMod val="50000"/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s-ES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6" name="10 Triángulo rectángulo"/>
          <p:cNvSpPr/>
          <p:nvPr/>
        </p:nvSpPr>
        <p:spPr>
          <a:xfrm rot="5400000" flipH="1" flipV="1">
            <a:off x="998240" y="-1168571"/>
            <a:ext cx="7041485" cy="9307188"/>
          </a:xfrm>
          <a:prstGeom prst="rtTriangle">
            <a:avLst/>
          </a:prstGeom>
          <a:gradFill flip="none" rotWithShape="1">
            <a:gsLst>
              <a:gs pos="0">
                <a:srgbClr val="EEECE1">
                  <a:lumMod val="50000"/>
                  <a:shade val="30000"/>
                  <a:satMod val="115000"/>
                  <a:alpha val="0"/>
                </a:srgbClr>
              </a:gs>
              <a:gs pos="50000">
                <a:srgbClr val="EEECE1">
                  <a:lumMod val="50000"/>
                  <a:shade val="67500"/>
                  <a:satMod val="115000"/>
                </a:srgbClr>
              </a:gs>
              <a:gs pos="100000">
                <a:srgbClr val="EEECE1">
                  <a:lumMod val="50000"/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s-ES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29" name="Picture 5" descr="F:\-      ..458 ..Pasqua 2016\-     GIF\f4dc1b90-b.gif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194" y="3759201"/>
            <a:ext cx="230505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4"/>
          <p:cNvSpPr/>
          <p:nvPr/>
        </p:nvSpPr>
        <p:spPr>
          <a:xfrm>
            <a:off x="317636" y="5738280"/>
            <a:ext cx="5496779" cy="646300"/>
          </a:xfrm>
          <a:prstGeom prst="rect">
            <a:avLst/>
          </a:prstGeom>
        </p:spPr>
        <p:txBody>
          <a:bodyPr lIns="91410" tIns="45705" rIns="91410" bIns="45705">
            <a:spAutoFit/>
          </a:bodyPr>
          <a:lstStyle/>
          <a:p>
            <a:pPr algn="ctr" defTabSz="91410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3600" kern="0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BBE0E3">
                        <a:lumMod val="5000"/>
                        <a:lumOff val="95000"/>
                      </a:srgbClr>
                    </a:gs>
                    <a:gs pos="25000">
                      <a:srgbClr val="FFFFFF"/>
                    </a:gs>
                    <a:gs pos="62000">
                      <a:srgbClr val="F79646"/>
                    </a:gs>
                  </a:gsLst>
                  <a:path path="shape">
                    <a:fillToRect l="50000" t="50000" r="50000" b="50000"/>
                  </a:path>
                </a:gradFill>
                <a:latin typeface="Forte" panose="03060902040502070203" pitchFamily="66" charset="0"/>
                <a:ea typeface="Times New Roman"/>
                <a:cs typeface="Times New Roman"/>
              </a:rPr>
              <a:t>Avancement  automatique</a:t>
            </a:r>
          </a:p>
        </p:txBody>
      </p:sp>
      <p:pic>
        <p:nvPicPr>
          <p:cNvPr id="22" name="Picture 7" descr="E:\CARLA Dati 12 dicembre 2015\- 0 GIF  cartelle  solo SAMSUNG 31-1-2013\PASQUA\CONIGLI\c90db69c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1276350"/>
            <a:ext cx="2012442" cy="25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 descr="F:\-  2  IDEE DA USARE\-   cornici\background frame.jpg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4" y="-75763"/>
            <a:ext cx="9172577" cy="7121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398480"/>
      </p:ext>
    </p:extLst>
  </p:cSld>
  <p:clrMapOvr>
    <a:masterClrMapping/>
  </p:clrMapOvr>
  <p:transition advClick="0" advTm="5000">
    <p:sndAc>
      <p:stSnd loop="1">
        <p:snd r:embed="rId2" name="Melody 6.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 descr="0_5a092_efdc20c0_X-500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28775"/>
            <a:ext cx="4186362" cy="418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4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981075"/>
            <a:ext cx="119062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11 bi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908050"/>
            <a:ext cx="13144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toj%E1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412875"/>
            <a:ext cx="1169988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WordArt 7" descr="crimson-002"/>
          <p:cNvSpPr>
            <a:spLocks noChangeArrowheads="1" noChangeShapeType="1" noTextEdit="1"/>
          </p:cNvSpPr>
          <p:nvPr/>
        </p:nvSpPr>
        <p:spPr bwMode="auto">
          <a:xfrm rot="237280">
            <a:off x="3617418" y="828675"/>
            <a:ext cx="2573337" cy="14382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Buona Pasqua</a:t>
            </a:r>
          </a:p>
        </p:txBody>
      </p:sp>
      <p:pic>
        <p:nvPicPr>
          <p:cNvPr id="15369" name="Picture 27" descr="E:\CARLA Dati 12 dicembre 2015\- 0 GIF  cartelle  solo SAMSUNG 31-1-2013\PASQUA\bambini\barn79[1]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2459038"/>
            <a:ext cx="3128962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7" descr="F:\-  0  FOTOSHOP\e7e9af12-trast-quar-6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927225"/>
            <a:ext cx="190500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2" descr="F:\-  0 GIF 21 LUGLIO  2015\bis\9c0cb7a0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2868613"/>
            <a:ext cx="735012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CasellaDiTesto 6"/>
          <p:cNvSpPr txBox="1">
            <a:spLocks noChangeArrowheads="1"/>
          </p:cNvSpPr>
          <p:nvPr/>
        </p:nvSpPr>
        <p:spPr bwMode="auto">
          <a:xfrm>
            <a:off x="2447925" y="2126122"/>
            <a:ext cx="13319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sz="1400" b="1" dirty="0">
                <a:solidFill>
                  <a:srgbClr val="FF0000"/>
                </a:solidFill>
                <a:latin typeface="Lucida Calligraphy" panose="03010101010101010101" pitchFamily="66" charset="0"/>
              </a:rPr>
              <a:t>Giorgia</a:t>
            </a:r>
          </a:p>
        </p:txBody>
      </p:sp>
      <p:pic>
        <p:nvPicPr>
          <p:cNvPr id="15375" name="Picture 8" descr="E:\CARLA Dati 12 dicembre 2015\CARLA Carla Acer 16-3-2014\- 0A New Pc-ACER 2 febbraio 2013\- 00 1 GIUGNO\- ARRIVAL + GIF 21 Giugno\- 0 cartelle  2012-2015 - 1 maggio\MUSICA  e FIRMA\musica\securedownload freccia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42937" flipH="1">
            <a:off x="3205844" y="1949144"/>
            <a:ext cx="573087" cy="155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197904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7904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5" descr="F:\-      ..458 ..Pasqua 2016\-     GIF\4872bb3c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3656013"/>
            <a:ext cx="1663700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72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12882 -4.44444E-6 C 0.18611 -4.44444E-6 0.25781 0.11806 0.25781 0.21528 L 0.25781 0.43172 " pathEditMode="relative" rAng="0" ptsTypes="FfFF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2157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11719 0.450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51" y="2250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13334 3.7037E-6 C 0.1934 3.7037E-6 0.26771 0.08356 0.26771 0.15162 L 0.26771 0.30439 " pathEditMode="relative" rAng="0" ptsTypes="FfFF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1520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0.10348 -3.7037E-6 C 0.14983 -3.7037E-6 0.20695 0.0426 0.20695 0.07755 L 0.20695 0.1551 " pathEditMode="relative" rAng="0" ptsTypes="FfFF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775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3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 descr="0_809fe_e9ae1b8_XL-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412875"/>
            <a:ext cx="4257675" cy="4385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" descr="005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4770802"/>
            <a:ext cx="19050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0_5c9bd_fa870b93_L-3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66554">
            <a:off x="4500563" y="333375"/>
            <a:ext cx="26765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9" descr="gold3"/>
          <p:cNvSpPr>
            <a:spLocks noChangeArrowheads="1" noChangeShapeType="1" noTextEdit="1"/>
          </p:cNvSpPr>
          <p:nvPr/>
        </p:nvSpPr>
        <p:spPr bwMode="auto">
          <a:xfrm rot="320655">
            <a:off x="1190625" y="908050"/>
            <a:ext cx="2982913" cy="137001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Lucida Calligraphy"/>
              </a:rPr>
              <a:t>Joyeuses Pâques</a:t>
            </a:r>
          </a:p>
        </p:txBody>
      </p:sp>
      <p:pic>
        <p:nvPicPr>
          <p:cNvPr id="16392" name="Picture 4" descr="E:\CARLA Dati 12 dicembre 2015\- 0 GIF  cartelle  solo SAMSUNG 31-1-2013\PASQUA\bambini\5f61e1rf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2797175"/>
            <a:ext cx="2462212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5" descr="E:\CARLA Dati 12 dicembre 2015\- 0 GIF  cartelle  solo SAMSUNG 31-1-2013\PASQUA\bambini\72fe7ff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703" y="3605577"/>
            <a:ext cx="1976438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568" y="5169785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" y="5144385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277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 descr="0_583d4_247b2851_XL-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1514475"/>
            <a:ext cx="47625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hickenastru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3959225"/>
            <a:ext cx="10763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gifs paques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9592" y="2589213"/>
            <a:ext cx="2025650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 descr="0_5574c_9f517793_L-3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58738"/>
            <a:ext cx="208597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47" y="5197904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65" y="5172504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WordArt 5" descr="DCchampagne"/>
          <p:cNvSpPr>
            <a:spLocks noChangeArrowheads="1" noChangeShapeType="1" noTextEdit="1"/>
          </p:cNvSpPr>
          <p:nvPr/>
        </p:nvSpPr>
        <p:spPr bwMode="auto">
          <a:xfrm rot="-978581">
            <a:off x="2211279" y="423777"/>
            <a:ext cx="2806060" cy="143986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Happy </a:t>
            </a:r>
            <a:r>
              <a:rPr lang="it-IT" sz="3200" kern="10" dirty="0" err="1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Lucida Calligraphy"/>
              </a:rPr>
              <a:t>Easter</a:t>
            </a:r>
            <a:endParaRPr lang="it-IT" sz="32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</p:spTree>
    <p:extLst>
      <p:ext uri="{BB962C8B-B14F-4D97-AF65-F5344CB8AC3E}">
        <p14:creationId xmlns:p14="http://schemas.microsoft.com/office/powerpoint/2010/main" val="392359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4 -0.00277 L 0.11441 -0.3382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00" y="-16786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 descr="0_9acdf_37479bbe_XL-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576" y="1988840"/>
            <a:ext cx="5171722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0_9ad1a_c6032de6_X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72115"/>
            <a:ext cx="2062162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5" descr="gold2"/>
          <p:cNvSpPr>
            <a:spLocks noChangeArrowheads="1" noChangeShapeType="1" noTextEdit="1"/>
          </p:cNvSpPr>
          <p:nvPr/>
        </p:nvSpPr>
        <p:spPr bwMode="auto">
          <a:xfrm rot="-300298">
            <a:off x="4624622" y="1197471"/>
            <a:ext cx="2795588" cy="158273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 err="1" smtClean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Lucida Calligraphy"/>
              </a:rPr>
              <a:t>Frohe</a:t>
            </a:r>
            <a:r>
              <a:rPr lang="it-IT" sz="3200" kern="10" dirty="0" smtClean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 smtClean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Lucida Calligraphy"/>
              </a:rPr>
              <a:t>Ostern</a:t>
            </a:r>
            <a:endParaRPr lang="it-IT" sz="3200" kern="10" dirty="0">
              <a:ln w="9525">
                <a:solidFill>
                  <a:srgbClr val="FFFF99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4098" name="Picture 2" descr="F:\-      ..458 ..Pasqua 2016\-     GIF\cf13fdbe-4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4" y="0"/>
            <a:ext cx="38100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531" y="5258229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69" y="5136206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44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L 0.13246 -0.0886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5" y="-4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3" descr="gifsj19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87" y="1219902"/>
            <a:ext cx="2429536" cy="4715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4" descr="3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900" y="3258939"/>
            <a:ext cx="20002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2" descr="2ddùdae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253" y="434975"/>
            <a:ext cx="4094162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5" descr="DCchampagne"/>
          <p:cNvSpPr>
            <a:spLocks noChangeArrowheads="1" noChangeShapeType="1" noTextEdit="1"/>
          </p:cNvSpPr>
          <p:nvPr/>
        </p:nvSpPr>
        <p:spPr bwMode="auto">
          <a:xfrm rot="-978581">
            <a:off x="2472479" y="484368"/>
            <a:ext cx="2663825" cy="143986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Lucida Calligraphy"/>
              </a:rPr>
              <a:t>Feliz</a:t>
            </a:r>
            <a:r>
              <a:rPr lang="it-IT" sz="32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Lucida Calligraphy"/>
              </a:rPr>
              <a:t>Pascua</a:t>
            </a:r>
            <a:endParaRPr lang="it-IT" sz="32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10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118" y="5258015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69" y="5136206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69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 descr="0_a0548_90ed0f65_XL-6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50" y="865188"/>
            <a:ext cx="4546600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4" descr="901698f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2924175"/>
            <a:ext cx="20097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 descr="ba73c29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75338" y="3860800"/>
            <a:ext cx="3268662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WordArt 11" descr="1"/>
          <p:cNvSpPr>
            <a:spLocks noChangeArrowheads="1" noChangeShapeType="1" noTextEdit="1"/>
          </p:cNvSpPr>
          <p:nvPr/>
        </p:nvSpPr>
        <p:spPr bwMode="auto">
          <a:xfrm rot="-1170104">
            <a:off x="1282700" y="760413"/>
            <a:ext cx="2544763" cy="15113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it-IT" sz="3200" kern="10" dirty="0" err="1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Vrolijk</a:t>
            </a:r>
            <a:r>
              <a:rPr lang="it-IT" sz="3200" kern="10" dirty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 </a:t>
            </a:r>
            <a:r>
              <a:rPr lang="it-IT" sz="3200" kern="10" dirty="0" err="1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pasen</a:t>
            </a:r>
            <a:endParaRPr lang="it-IT" sz="3200" kern="10" dirty="0">
              <a:ln w="9525">
                <a:solidFill>
                  <a:srgbClr val="FFCC00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tile tx="0" ty="0" sx="100000" sy="100000" flip="none" algn="tl"/>
              </a:blipFill>
              <a:latin typeface="Lucida Calligraphy"/>
            </a:endParaRPr>
          </a:p>
        </p:txBody>
      </p:sp>
      <p:pic>
        <p:nvPicPr>
          <p:cNvPr id="2050" name="Picture 2" descr="F:\-      ..458 ..Pasqua 2016\-     GIF\vzx2fk-35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0" y="95250"/>
            <a:ext cx="22098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0134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776" y="5154734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85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 descr="0_9a9ed_95118dd_XL-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148" y="332656"/>
            <a:ext cx="5076056" cy="5411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 descr="a610d24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3213100"/>
            <a:ext cx="36734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toj%E1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3756025"/>
            <a:ext cx="1655763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0_81fad_48a4ebb6_XL-4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21944"/>
            <a:ext cx="3217862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6" descr="1a_glit_240"/>
          <p:cNvSpPr>
            <a:spLocks noChangeArrowheads="1" noChangeShapeType="1" noTextEdit="1"/>
          </p:cNvSpPr>
          <p:nvPr/>
        </p:nvSpPr>
        <p:spPr bwMode="auto">
          <a:xfrm rot="-357296">
            <a:off x="833438" y="2058988"/>
            <a:ext cx="2535237" cy="1296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it-IT" sz="32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Lucida Calligraphy"/>
              </a:rPr>
              <a:t>Paste Fericit</a:t>
            </a:r>
          </a:p>
        </p:txBody>
      </p:sp>
      <p:pic>
        <p:nvPicPr>
          <p:cNvPr id="11" name="Picture 2" descr="F:\-      ..458 ..Pasqua 2016\-     GIF\5924764f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568" y="5223304"/>
            <a:ext cx="4828432" cy="163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F:\-      ..458 ..Pasqua 2016\-     GIF\5924764f-300b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70048"/>
            <a:ext cx="4305300" cy="16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0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0 GIF 21 LUGLIO  2015\bis\6b2a545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F:\-      ..458 ..Pasqua 2016\-     GIF\7068e9e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83" y="653093"/>
            <a:ext cx="76200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F:\-      ..458 ..Pasqua 2016\-     GIF\Paques-3.gif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EFBF0"/>
              </a:clrFrom>
              <a:clrTo>
                <a:srgbClr val="FE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494656" cy="149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:\-      ..458 ..Pasqua 2016\-     GIF\slide0018_image04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101" y="1268758"/>
            <a:ext cx="2215287" cy="394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372344" y="5732859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Picture 10" descr="E:\CARLA Dati 12 dicembre 2015\CARLA Carla Acer 16-3-2014\- 0A New Pc-ACER 2 febbraio 2013\- 00 1 GIUGNO\- ARRIVAL + GIF 21 Giugno\- 0 cartelle  2012-2015 - 1 maggio\MUSICA  e FIRMA\Firma\z4eadc85c76cb6 by Charlott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960" y="6257868"/>
            <a:ext cx="2019300" cy="43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103" y="6249047"/>
            <a:ext cx="782960" cy="515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494656" y="5209637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800" b="1" dirty="0">
                <a:solidFill>
                  <a:srgbClr val="0070C0"/>
                </a:solidFill>
                <a:latin typeface="Brush Script MT" panose="03060802040406070304" pitchFamily="66" charset="0"/>
              </a:rPr>
              <a:t>Che Pasqua vi porti gioia e pace !</a:t>
            </a:r>
            <a:endParaRPr lang="it-IT" sz="2800" b="1" dirty="0">
              <a:solidFill>
                <a:srgbClr val="0070C0"/>
              </a:solidFill>
            </a:endParaRPr>
          </a:p>
        </p:txBody>
      </p:sp>
      <p:pic>
        <p:nvPicPr>
          <p:cNvPr id="15" name="Picture 3" descr="F:\-  2  IDEE DA USARE\-   cornici\background frame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4" y="-75763"/>
            <a:ext cx="9172577" cy="7121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2524324" y="6315779"/>
            <a:ext cx="2098158" cy="32315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wrap="square" lIns="91431" tIns="45715" rIns="91431" bIns="45715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4144915713"/>
      </p:ext>
    </p:extLst>
  </p:cSld>
  <p:clrMapOvr>
    <a:masterClrMapping/>
  </p:clrMapOvr>
  <p:transition spd="slow" advClick="0">
    <p:sndAc>
      <p:stSnd>
        <p:snd r:embed="rId2" name="bell 2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415149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4377</TotalTime>
  <Words>31</Words>
  <Application>Microsoft Office PowerPoint</Application>
  <PresentationFormat>Presentazione su schermo (4:3)</PresentationFormat>
  <Paragraphs>12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10</vt:i4>
      </vt:variant>
    </vt:vector>
  </HeadingPairs>
  <TitlesOfParts>
    <vt:vector size="12" baseType="lpstr">
      <vt:lpstr>5_Metro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Bientot Paques - 2016</dc:title>
  <dc:creator>Carla</dc:creator>
  <cp:lastModifiedBy>Carla</cp:lastModifiedBy>
  <cp:revision>307</cp:revision>
  <dcterms:created xsi:type="dcterms:W3CDTF">2010-06-19T22:16:52Z</dcterms:created>
  <dcterms:modified xsi:type="dcterms:W3CDTF">2016-03-16T09:46:59Z</dcterms:modified>
</cp:coreProperties>
</file>