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4"/>
  </p:notesMasterIdLst>
  <p:sldIdLst>
    <p:sldId id="263" r:id="rId2"/>
    <p:sldId id="278" r:id="rId3"/>
    <p:sldId id="289" r:id="rId4"/>
    <p:sldId id="268" r:id="rId5"/>
    <p:sldId id="269" r:id="rId6"/>
    <p:sldId id="287" r:id="rId7"/>
    <p:sldId id="270" r:id="rId8"/>
    <p:sldId id="272" r:id="rId9"/>
    <p:sldId id="274" r:id="rId10"/>
    <p:sldId id="288" r:id="rId11"/>
    <p:sldId id="276" r:id="rId12"/>
    <p:sldId id="285" r:id="rId13"/>
    <p:sldId id="275" r:id="rId14"/>
    <p:sldId id="277" r:id="rId15"/>
    <p:sldId id="273" r:id="rId16"/>
    <p:sldId id="283" r:id="rId17"/>
    <p:sldId id="292" r:id="rId18"/>
    <p:sldId id="291" r:id="rId19"/>
    <p:sldId id="280" r:id="rId20"/>
    <p:sldId id="266" r:id="rId21"/>
    <p:sldId id="267" r:id="rId22"/>
    <p:sldId id="284" r:id="rId2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cf8jO6KPx94MDyMA+GDGw==" hashData="0BZafMGqJiMP5SzPcP1QzaUzbY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D5E72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5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5246BCA-4A13-4398-AB2B-1FA7406AE5EE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05092D-7DD7-4289-8977-BA4DB64583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DA5EEC-2747-43AE-AABF-82EC242A0DBC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9E70E-9CAA-4F29-BBD4-ADE0C333C8B4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8FFE0-C96F-4EE0-90CF-93B59FEA27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C21BE-069B-442D-A1BB-9A8077F1529B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77CD6-B578-4F13-A8BF-03CD78F8290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40D85-347D-4E48-96A3-9ABC5E2E97E5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7A8C2-7E97-451F-98FB-4B1BBA8F9E1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BF53E-770A-4195-86AC-9B7496FE2E46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8E2AA-F5AF-4854-AD4E-A9F832C7A95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40630-F4C7-402A-A623-7F380440A44F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DF7D1-232D-4E00-AB0A-D6DA9C5D251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1C249-B3BD-4F02-9B2C-FDB7C550EEEE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90B43-ACA1-47FF-A969-021C6A5C1E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3051E-8700-4E7A-9810-ECD55D058D09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1769C-9F2B-4C85-8D9B-2A50E9A130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17873-8A52-4EFF-A31D-DFE599C1E520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946CA-F36A-4AB0-9EA0-3D3146B75A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12B45-19F0-4024-BD2A-281AAEB3CF08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89A27-28D5-4576-9AFB-411DF9AE1FF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1B337-B2D0-4A03-8FBF-D22165888518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98DE8-D0C4-488D-8F2C-35F3552EB73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003D4-CC37-4DDE-A022-7B96EFD95B20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7DF2F-1B3A-4D76-8183-70F6C3B4A62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1EFC8D-BADB-4644-8AD8-1CDC589620A1}" type="datetimeFigureOut">
              <a:rPr lang="fr-FR"/>
              <a:pPr>
                <a:defRPr/>
              </a:pPr>
              <a:t>18/03/2016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B7366F1-95EB-4B13-AB29-0933D9916E6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Pr_sentation_Microsoft_Office_PowerPoint1.pptx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jpeg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11" Type="http://schemas.openxmlformats.org/officeDocument/2006/relationships/image" Target="../media/image8.jpeg"/><Relationship Id="rId5" Type="http://schemas.openxmlformats.org/officeDocument/2006/relationships/image" Target="../media/image3.jpeg"/><Relationship Id="rId10" Type="http://schemas.openxmlformats.org/officeDocument/2006/relationships/image" Target="../media/image7.png"/><Relationship Id="rId4" Type="http://schemas.openxmlformats.org/officeDocument/2006/relationships/audio" Target="../media/audio1.wav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0.jpeg"/><Relationship Id="rId7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0.jpeg"/><Relationship Id="rId7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0.jpeg"/><Relationship Id="rId7" Type="http://schemas.openxmlformats.org/officeDocument/2006/relationships/image" Target="../media/image2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0.jpeg"/><Relationship Id="rId7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0.jpeg"/><Relationship Id="rId7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0.jpeg"/><Relationship Id="rId7" Type="http://schemas.openxmlformats.org/officeDocument/2006/relationships/image" Target="../media/image2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0.jpeg"/><Relationship Id="rId7" Type="http://schemas.openxmlformats.org/officeDocument/2006/relationships/image" Target="../media/image2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0.jpeg"/><Relationship Id="rId7" Type="http://schemas.openxmlformats.org/officeDocument/2006/relationships/image" Target="../media/image2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0.jpeg"/><Relationship Id="rId7" Type="http://schemas.openxmlformats.org/officeDocument/2006/relationships/image" Target="../media/image3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0.jpeg"/><Relationship Id="rId7" Type="http://schemas.openxmlformats.org/officeDocument/2006/relationships/image" Target="../media/image3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0.jpeg"/><Relationship Id="rId7" Type="http://schemas.openxmlformats.org/officeDocument/2006/relationships/image" Target="../media/image3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0.jpeg"/><Relationship Id="rId7" Type="http://schemas.openxmlformats.org/officeDocument/2006/relationships/image" Target="../media/image3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3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4.png"/><Relationship Id="rId7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Pr_sentation_Microsoft_Office_PowerPoint3.pptx"/><Relationship Id="rId5" Type="http://schemas.openxmlformats.org/officeDocument/2006/relationships/hyperlink" Target="http://arthosdiaporamas.over-blog.com/" TargetMode="External"/><Relationship Id="rId4" Type="http://schemas.openxmlformats.org/officeDocument/2006/relationships/package" Target="../embeddings/Pr_sentation_Microsoft_Office_PowerPoint2.ppt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500px-Fond_blanc.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4345636-metal-brosse-rouge-fonce-sur-fond-central-en-evidenc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026" name="Présentation" r:id="rId8" imgW="4570530" imgH="3427618" progId="PowerPoint.Show.12">
              <p:embed/>
            </p:oleObj>
          </a:graphicData>
        </a:graphic>
      </p:graphicFrame>
      <p:pic>
        <p:nvPicPr>
          <p:cNvPr id="1027" name="Picture 3" descr="F:\arthosdiaporamas\réserve matériel\NOIR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Image 5" descr="début 1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51520" y="0"/>
            <a:ext cx="8640960" cy="6237312"/>
          </a:xfrm>
          <a:prstGeom prst="rect">
            <a:avLst/>
          </a:prstGeom>
        </p:spPr>
      </p:pic>
      <p:pic>
        <p:nvPicPr>
          <p:cNvPr id="7" name="Image 6" descr="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555776" y="6453336"/>
            <a:ext cx="4680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FF0000"/>
                </a:solidFill>
                <a:latin typeface="Asimov" pitchFamily="34" charset="0"/>
              </a:rPr>
              <a:t>Défilement automatique des images</a:t>
            </a:r>
            <a:endParaRPr lang="fr-FR" sz="2000" b="1" i="1" dirty="0">
              <a:solidFill>
                <a:srgbClr val="FF0000"/>
              </a:solidFill>
              <a:latin typeface="Asimov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411760" y="5877272"/>
            <a:ext cx="52083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rgbClr val="FFFF00"/>
                </a:solidFill>
                <a:latin typeface="Asimov" pitchFamily="34" charset="0"/>
              </a:rPr>
              <a:t>Quand le printemps revient</a:t>
            </a:r>
            <a:endParaRPr lang="fr-FR" sz="2800" b="1" i="1" dirty="0">
              <a:solidFill>
                <a:srgbClr val="FFFF00"/>
              </a:solidFill>
              <a:latin typeface="Asimov" pitchFamily="34" charset="0"/>
            </a:endParaRPr>
          </a:p>
        </p:txBody>
      </p:sp>
      <p:pic>
        <p:nvPicPr>
          <p:cNvPr id="11" name="Image 10" descr="notes-musique%20(44)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283968" y="5517232"/>
            <a:ext cx="571500" cy="457200"/>
          </a:xfrm>
          <a:prstGeom prst="rect">
            <a:avLst/>
          </a:prstGeom>
        </p:spPr>
      </p:pic>
    </p:spTree>
  </p:cSld>
  <p:clrMapOvr>
    <a:masterClrMapping/>
  </p:clrMapOvr>
  <p:transition advClick="0" advTm="10000">
    <p:wedge/>
    <p:sndAc>
      <p:stSnd>
        <p:snd r:embed="rId4" name="Track0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7" name="Image 6" descr="1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Image 12" descr="2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252520" cy="6957392"/>
          </a:xfrm>
          <a:prstGeom prst="rect">
            <a:avLst/>
          </a:prstGeom>
        </p:spPr>
      </p:pic>
    </p:spTree>
  </p:cSld>
  <p:clrMapOvr>
    <a:masterClrMapping/>
  </p:clrMapOvr>
  <p:transition advClick="0" advTm="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319e60a0a072671741e7367914f6a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8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9" name="Image 8" descr="10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F:\FONDS ET ECRANS\40xb3zBWuq4E6Ktin-2IJF5h65w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10" name="Image 9" descr="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Image 10" descr="Image1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319e60a0a072671741e7367914f6a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a769721b62269a3dd7e236fe16e6d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Image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7" name="Image 6" descr="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F:\FONDS ET ECRANS\40xb3zBWuq4E6Ktin-2IJF5h65w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7" name="Image 6" descr="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F:\FONDS ET ECRANS\40xb3zBWuq4E6Ktin-2IJF5h65w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7" name="Image 6" descr="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20482" name="Picture 2" descr="F:\FONDS ET ECRANS\40xb3zBWuq4E6Ktin-2IJF5h65w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319e60a0a072671741e7367914f6a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4" name="Image 3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</p:spPr>
      </p:pic>
      <p:pic>
        <p:nvPicPr>
          <p:cNvPr id="5" name="Image 4" descr="Image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99392"/>
            <a:ext cx="9144000" cy="7200800"/>
          </a:xfrm>
          <a:prstGeom prst="rect">
            <a:avLst/>
          </a:prstGeom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10" name="Image 9" descr="fb0b5f99cf6fedc88c5cdc142829917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29" name="Picture 1" descr="C:\Users\marielouise\Documents\Image1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319e60a0a072671741e7367914f6a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Image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7" name="Image 6" descr="1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F:\FONDS ET ECRANS\40xb3zBWuq4E6Ktin-2IJF5h65w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10" name="Image 9" descr="p101016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1" name="Picture 1" descr="C:\Users\marielouise\Documents\Image1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10" name="Image 9" descr="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Image 10" descr="Image1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7" name="Image 6" descr="1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F:\FONDS ET ECRANS\40xb3zBWuq4E6Ktin-2IJF5h65w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319e60a0a072671741e7367914f6a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Image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319e60a0a072671741e7367914f6a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Image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8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7" name="Image 6" descr="okarbreprintemps-l750-h53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F:\FONDS ET ECRANS\40xb3zBWuq4E6Ktin-2IJF5h65w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FONDS ET ECRANS\CADRES A AMENAGER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6672"/>
            <a:ext cx="7344816" cy="5904656"/>
          </a:xfrm>
          <a:prstGeom prst="rect">
            <a:avLst/>
          </a:prstGeom>
          <a:noFill/>
        </p:spPr>
      </p:pic>
      <p:pic>
        <p:nvPicPr>
          <p:cNvPr id="9" name="Image 8" descr="10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15363" name="Picture 3" descr="F:\FONDS ET ECRANS\40xb3zBWuq4E6Ktin-2IJF5h65w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F:\FONDS ET ECRANS\FONDS DE COULEURS\1wb72a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Image 3" descr="d319e60a0a072671741e7367914f6a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260648"/>
            <a:ext cx="5760640" cy="6336704"/>
          </a:xfrm>
          <a:prstGeom prst="rect">
            <a:avLst/>
          </a:prstGeom>
        </p:spPr>
      </p:pic>
      <p:pic>
        <p:nvPicPr>
          <p:cNvPr id="3" name="Picture 2" descr="F:\FONDS ET ECRANS\FONDS DE COULEURS\texture-noir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Image 8" descr="500px-Fond_blanc.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Image 9" descr="introspectio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11760" y="0"/>
            <a:ext cx="4320480" cy="6858000"/>
          </a:xfrm>
          <a:prstGeom prst="rect">
            <a:avLst/>
          </a:prstGeom>
        </p:spPr>
      </p:pic>
      <p:pic>
        <p:nvPicPr>
          <p:cNvPr id="8" name="Image 7" descr="Image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2771800" y="6309320"/>
            <a:ext cx="3603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  <a:latin typeface="Asimov" pitchFamily="34" charset="0"/>
              </a:rPr>
              <a:t>Philippe dit </a:t>
            </a:r>
            <a:r>
              <a:rPr lang="fr-FR" sz="2400" b="1" i="1" dirty="0" err="1" smtClean="0">
                <a:solidFill>
                  <a:schemeClr val="bg1"/>
                </a:solidFill>
                <a:latin typeface="Asimov" pitchFamily="34" charset="0"/>
              </a:rPr>
              <a:t>Arthos</a:t>
            </a:r>
            <a:r>
              <a:rPr lang="fr-FR" sz="2400" b="1" i="1" dirty="0" smtClean="0">
                <a:solidFill>
                  <a:schemeClr val="bg1"/>
                </a:solidFill>
                <a:latin typeface="Asimov" pitchFamily="34" charset="0"/>
              </a:rPr>
              <a:t> @ 2016</a:t>
            </a:r>
            <a:endParaRPr lang="fr-FR" sz="2400" b="1" i="1" dirty="0">
              <a:solidFill>
                <a:schemeClr val="bg1"/>
              </a:solidFill>
              <a:latin typeface="Asimov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px-Fond_blanc.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5362" name="Présentation" r:id="rId4" imgW="4570530" imgH="3427618" progId="PowerPoint.Show.12">
              <p:embed/>
            </p:oleObj>
          </a:graphicData>
        </a:graphic>
      </p:graphicFrame>
      <p:graphicFrame>
        <p:nvGraphicFramePr>
          <p:cNvPr id="15363" name="Object 3">
            <a:hlinkClick r:id="rId5"/>
          </p:cNvPr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5363" name="Présentation" r:id="rId6" imgW="4570530" imgH="3427618" progId="PowerPoint.Show.12">
              <p:embed/>
            </p:oleObj>
          </a:graphicData>
        </a:graphic>
      </p:graphicFrame>
      <p:pic>
        <p:nvPicPr>
          <p:cNvPr id="5" name="Image 4" descr="logo blog arthos - Copie.jpg">
            <a:hlinkClick r:id="rId5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2564904"/>
            <a:ext cx="5800725" cy="1656184"/>
          </a:xfrm>
          <a:prstGeom prst="rect">
            <a:avLst/>
          </a:prstGeom>
        </p:spPr>
      </p:pic>
      <p:pic>
        <p:nvPicPr>
          <p:cNvPr id="6" name="Image 5" descr="6c51a50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15816" y="1916832"/>
            <a:ext cx="2887980" cy="660276"/>
          </a:xfrm>
          <a:prstGeom prst="rect">
            <a:avLst/>
          </a:prstGeom>
        </p:spPr>
      </p:pic>
    </p:spTree>
  </p:cSld>
  <p:clrMapOvr>
    <a:masterClrMapping/>
  </p:clrMapOvr>
  <p:transition advClick="0" advTm="63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6509_ghislain47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16509_ghislain471</Template>
  <TotalTime>0</TotalTime>
  <Words>14</Words>
  <PresentationFormat>Affichage à l'écran (4:3)</PresentationFormat>
  <Paragraphs>4</Paragraphs>
  <Slides>22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4" baseType="lpstr">
      <vt:lpstr>16509_ghislain471</vt:lpstr>
      <vt:lpstr>Présentation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dcterms:created xsi:type="dcterms:W3CDTF">2016-03-11T07:59:46Z</dcterms:created>
  <dcterms:modified xsi:type="dcterms:W3CDTF">2016-03-18T15:35:46Z</dcterms:modified>
</cp:coreProperties>
</file>