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/>
    <p:restoredTop sz="94715"/>
  </p:normalViewPr>
  <p:slideViewPr>
    <p:cSldViewPr snapToGrid="0" snapToObjects="1">
      <p:cViewPr>
        <p:scale>
          <a:sx n="80" d="100"/>
          <a:sy n="80" d="100"/>
        </p:scale>
        <p:origin x="-96" y="-5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32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8347C-AACF-0940-B3E2-C9B418B1373A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6FA76-482F-6348-BB47-2E0BF47A559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4751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6FA76-482F-6348-BB47-2E0BF47A559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701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79F-4A9C-0A4B-B13B-8392B623B160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1E93-1534-4240-915E-18E034D426B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770459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D79F-4A9C-0A4B-B13B-8392B623B160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1E93-1534-4240-915E-18E034D426B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691647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4">
            <a:alphaModFix amt="7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39" t="-689" r="38217" b="689"/>
          <a:stretch/>
        </p:blipFill>
        <p:spPr>
          <a:xfrm>
            <a:off x="-962525" y="-48127"/>
            <a:ext cx="13250778" cy="698633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D79F-4A9C-0A4B-B13B-8392B623B160}" type="datetimeFigureOut">
              <a:rPr lang="fr-FR" smtClean="0"/>
              <a:pPr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61E93-1534-4240-915E-18E034D426B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345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bg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-1122947" y="476902"/>
            <a:ext cx="117123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BIENVENUE SUR NOTRE STAND </a:t>
            </a:r>
          </a:p>
          <a:p>
            <a:pPr algn="ctr"/>
            <a:endParaRPr lang="fr-FR" sz="40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WELCOME TO OUR STAND</a:t>
            </a:r>
          </a:p>
          <a:p>
            <a:pPr algn="ctr"/>
            <a:endParaRPr lang="fr-FR" sz="40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BIENVENIDO A NUESTRO STAND</a:t>
            </a:r>
          </a:p>
          <a:p>
            <a:pPr algn="ctr"/>
            <a:endParaRPr lang="fr-FR" sz="40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WILLKOMMEN AUF UNSEREM STAND</a:t>
            </a:r>
          </a:p>
          <a:p>
            <a:pPr algn="ctr"/>
            <a:endParaRPr lang="fr-FR" altLang="zh-TW" sz="40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zh-TW" altLang="en-US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歡迎光臨我們的展位</a:t>
            </a:r>
            <a:endParaRPr lang="fr-FR" sz="40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9467633"/>
      </p:ext>
    </p:extLst>
  </p:cSld>
  <p:clrMapOvr>
    <a:masterClrMapping/>
  </p:clrMapOvr>
  <p:transition spd="slow" advTm="757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874295"/>
            <a:ext cx="8951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	Le Château </a:t>
            </a:r>
            <a:r>
              <a:rPr lang="fr-FR" sz="4000" b="1" i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Bouissel</a:t>
            </a:r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est implanté sur la plus ancienne et la plus haute terrasse du Tarn. </a:t>
            </a:r>
          </a:p>
          <a:p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</a:p>
          <a:p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	Le vignoble d’un seul tenant entouré de bois, est cultivé biologiquement depuis plusieurs génération.</a:t>
            </a:r>
          </a:p>
          <a:p>
            <a:endParaRPr lang="fr-FR" sz="40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85573790"/>
      </p:ext>
    </p:extLst>
  </p:cSld>
  <p:clrMapOvr>
    <a:masterClrMapping/>
  </p:clrMapOvr>
  <p:transition spd="slow" advTm="903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39"/>
          <a:stretch/>
        </p:blipFill>
        <p:spPr>
          <a:xfrm>
            <a:off x="645458" y="282386"/>
            <a:ext cx="10972800" cy="630667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092822" y="2937742"/>
            <a:ext cx="41282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Times New Roman" charset="0"/>
                <a:ea typeface="Times New Roman" charset="0"/>
                <a:cs typeface="Times New Roman" charset="0"/>
              </a:rPr>
              <a:t>Le Domaine se trouve ici </a:t>
            </a:r>
            <a:r>
              <a:rPr lang="fr-FR" dirty="0">
                <a:sym typeface="Wingdings"/>
              </a:rPr>
              <a:t></a:t>
            </a:r>
            <a:endParaRPr lang="fr-FR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11" r="37108"/>
          <a:stretch/>
        </p:blipFill>
        <p:spPr>
          <a:xfrm flipH="1">
            <a:off x="0" y="0"/>
            <a:ext cx="662150" cy="7095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11" r="37108"/>
          <a:stretch/>
        </p:blipFill>
        <p:spPr>
          <a:xfrm flipH="1">
            <a:off x="11529850" y="0"/>
            <a:ext cx="662150" cy="7095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11" r="37108"/>
          <a:stretch/>
        </p:blipFill>
        <p:spPr>
          <a:xfrm flipH="1">
            <a:off x="0" y="6134265"/>
            <a:ext cx="662150" cy="7095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11" r="37108"/>
          <a:stretch/>
        </p:blipFill>
        <p:spPr>
          <a:xfrm flipH="1">
            <a:off x="11574054" y="6134265"/>
            <a:ext cx="662150" cy="709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80525316"/>
      </p:ext>
    </p:extLst>
  </p:cSld>
  <p:clrMapOvr>
    <a:masterClrMapping/>
  </p:clrMapOvr>
  <p:transition spd="slow" advTm="699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610" y="1966727"/>
            <a:ext cx="4283243" cy="28532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38" y="1707032"/>
            <a:ext cx="2861846" cy="402778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45895" y="347860"/>
            <a:ext cx="5598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Vignoble Biologique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81804690"/>
      </p:ext>
    </p:extLst>
  </p:cSld>
  <p:clrMapOvr>
    <a:masterClrMapping/>
  </p:clrMapOvr>
  <p:transition spd="slow" advTm="839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55032" y="224589"/>
            <a:ext cx="676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Fronton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032" y="1403683"/>
            <a:ext cx="2201780" cy="22017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522" y="3152274"/>
            <a:ext cx="2814278" cy="370572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-176463" y="4436983"/>
            <a:ext cx="668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Négrette cépage du fronton </a:t>
            </a:r>
            <a:r>
              <a:rPr lang="fr-FR" sz="36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</a:t>
            </a:r>
            <a:r>
              <a:rPr lang="fr-FR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74828124"/>
      </p:ext>
    </p:extLst>
  </p:cSld>
  <p:clrMapOvr>
    <a:masterClrMapping/>
  </p:clrMapOvr>
  <p:transition spd="slow" advTm="968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2505" y="1"/>
            <a:ext cx="9641306" cy="668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Nos vins</a:t>
            </a:r>
          </a:p>
          <a:p>
            <a:pPr algn="ctr"/>
            <a:endParaRPr lang="fr-FR" sz="48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Rouge </a:t>
            </a:r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</a:t>
            </a:r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endParaRPr lang="fr-FR" sz="40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fr-FR" sz="40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fr-FR" sz="40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fr-FR" sz="40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Blanc</a:t>
            </a:r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</a:t>
            </a:r>
            <a:endParaRPr lang="fr-FR" sz="40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fr-FR" sz="40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				     Rosé </a:t>
            </a:r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Wingdings"/>
              </a:rPr>
              <a:t></a:t>
            </a:r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9805" y="4450477"/>
            <a:ext cx="808994" cy="250983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8338" y="959940"/>
            <a:ext cx="872146" cy="268085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4750" y="927493"/>
            <a:ext cx="847261" cy="269385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380" y="4450477"/>
            <a:ext cx="734611" cy="249038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748" y="940491"/>
            <a:ext cx="798324" cy="268085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0694" y="945816"/>
            <a:ext cx="827505" cy="269498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286" y="4411579"/>
            <a:ext cx="597158" cy="244642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0694" y="4450477"/>
            <a:ext cx="694663" cy="2446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09867651"/>
      </p:ext>
    </p:extLst>
  </p:cSld>
  <p:clrMapOvr>
    <a:masterClrMapping/>
  </p:clrMapOvr>
  <p:transition spd="slow" advTm="152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17094" y="192506"/>
            <a:ext cx="5197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Concours Décanter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022" y="1406276"/>
            <a:ext cx="3673641" cy="52124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473" y="1235243"/>
            <a:ext cx="2275305" cy="2128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71470157"/>
      </p:ext>
    </p:extLst>
  </p:cSld>
  <p:clrMapOvr>
    <a:masterClrMapping/>
  </p:clrMapOvr>
  <p:transition spd="slow" advTm="72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89" y="1904837"/>
            <a:ext cx="1074821" cy="10748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91" y="4597138"/>
            <a:ext cx="1074819" cy="107481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56085" y="232005"/>
            <a:ext cx="6368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Pour passer commande </a:t>
            </a:r>
          </a:p>
          <a:p>
            <a:pPr algn="ctr"/>
            <a:endParaRPr lang="fr-FR" sz="4800" b="1" i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9410" y="2051698"/>
            <a:ext cx="3930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05 . 63. 30. 10. 49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299410" y="4696333"/>
            <a:ext cx="662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Contact@chateaubouissel.com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73386903"/>
      </p:ext>
    </p:extLst>
  </p:cSld>
  <p:clrMapOvr>
    <a:masterClrMapping/>
  </p:clrMapOvr>
  <p:transition spd="slow" advTm="1469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304799" y="544848"/>
            <a:ext cx="9144000" cy="2387600"/>
          </a:xfrm>
        </p:spPr>
        <p:txBody>
          <a:bodyPr/>
          <a:lstStyle/>
          <a:p>
            <a:r>
              <a:rPr lang="fr-FR" dirty="0"/>
              <a:t>A de suite sur notre Stand ! </a:t>
            </a:r>
          </a:p>
        </p:txBody>
      </p:sp>
    </p:spTree>
    <p:extLst>
      <p:ext uri="{BB962C8B-B14F-4D97-AF65-F5344CB8AC3E}">
        <p14:creationId xmlns:p14="http://schemas.microsoft.com/office/powerpoint/2010/main" xmlns="" val="1070701504"/>
      </p:ext>
    </p:extLst>
  </p:cSld>
  <p:clrMapOvr>
    <a:masterClrMapping/>
  </p:clrMapOvr>
  <p:transition spd="slow" advClick="0" advTm="366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9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1.8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|1.6|2.9|1.7|2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4|1.9|1.6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69</Words>
  <Application>Microsoft Office PowerPoint</Application>
  <PresentationFormat>Personalització</PresentationFormat>
  <Paragraphs>34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0" baseType="lpstr">
      <vt:lpstr>Thème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A de suite sur notre Stand 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maysou</dc:creator>
  <cp:lastModifiedBy>aula 114</cp:lastModifiedBy>
  <cp:revision>18</cp:revision>
  <dcterms:created xsi:type="dcterms:W3CDTF">2016-02-29T14:59:10Z</dcterms:created>
  <dcterms:modified xsi:type="dcterms:W3CDTF">2016-03-17T14:13:02Z</dcterms:modified>
</cp:coreProperties>
</file>