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/>
    <p:restoredTop sz="94643"/>
  </p:normalViewPr>
  <p:slideViewPr>
    <p:cSldViewPr snapToGrid="0" snapToObjects="1">
      <p:cViewPr varScale="1">
        <p:scale>
          <a:sx n="95" d="100"/>
          <a:sy n="95" d="100"/>
        </p:scale>
        <p:origin x="18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0977-CD41-B942-AD49-EC7B10638C7F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E9ED-75A1-8C4C-9ADB-24E8232C86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3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0977-CD41-B942-AD49-EC7B10638C7F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E9ED-75A1-8C4C-9ADB-24E8232C86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17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0977-CD41-B942-AD49-EC7B10638C7F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E9ED-75A1-8C4C-9ADB-24E8232C86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68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0977-CD41-B942-AD49-EC7B10638C7F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E9ED-75A1-8C4C-9ADB-24E8232C86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26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0977-CD41-B942-AD49-EC7B10638C7F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E9ED-75A1-8C4C-9ADB-24E8232C86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43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0977-CD41-B942-AD49-EC7B10638C7F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E9ED-75A1-8C4C-9ADB-24E8232C86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18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0977-CD41-B942-AD49-EC7B10638C7F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E9ED-75A1-8C4C-9ADB-24E8232C86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90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0977-CD41-B942-AD49-EC7B10638C7F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E9ED-75A1-8C4C-9ADB-24E8232C86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0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0977-CD41-B942-AD49-EC7B10638C7F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E9ED-75A1-8C4C-9ADB-24E8232C86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97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0977-CD41-B942-AD49-EC7B10638C7F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E9ED-75A1-8C4C-9ADB-24E8232C86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71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0977-CD41-B942-AD49-EC7B10638C7F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E9ED-75A1-8C4C-9ADB-24E8232C86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11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0977-CD41-B942-AD49-EC7B10638C7F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E9ED-75A1-8C4C-9ADB-24E8232C86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72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0716" y="-132279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b="1" dirty="0" err="1" smtClean="0"/>
              <a:t>Wearable</a:t>
            </a:r>
            <a:r>
              <a:rPr lang="fr-FR" sz="8000" b="1" dirty="0" smtClean="0"/>
              <a:t> Tech</a:t>
            </a:r>
            <a:endParaRPr lang="fr-FR" sz="8000" b="1" dirty="0"/>
          </a:p>
        </p:txBody>
      </p:sp>
      <p:pic>
        <p:nvPicPr>
          <p:cNvPr id="1026" name="Picture 2" descr="ttp://blogs-images.forbes.com/kaviguppta/files/2015/01/wearab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30" y="2690036"/>
            <a:ext cx="4762371" cy="34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84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Smart </a:t>
            </a:r>
            <a:r>
              <a:rPr lang="fr-FR" b="1" dirty="0" err="1" smtClean="0"/>
              <a:t>watches</a:t>
            </a:r>
            <a:endParaRPr lang="fr-FR" b="1" dirty="0"/>
          </a:p>
        </p:txBody>
      </p:sp>
      <p:pic>
        <p:nvPicPr>
          <p:cNvPr id="2050" name="Picture 2" descr="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0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tps://jessgroopman.files.wordpress.com/2014/04/wearables_vesuvianman_forres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14" y="943121"/>
            <a:ext cx="4932126" cy="57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4172" y="-123972"/>
            <a:ext cx="10515600" cy="1325563"/>
          </a:xfrm>
        </p:spPr>
        <p:txBody>
          <a:bodyPr/>
          <a:lstStyle/>
          <a:p>
            <a:r>
              <a:rPr lang="fr-FR" dirty="0" err="1" smtClean="0"/>
              <a:t>There’s</a:t>
            </a:r>
            <a:r>
              <a:rPr lang="fr-FR" dirty="0" smtClean="0"/>
              <a:t> more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7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Activity </a:t>
            </a:r>
            <a:r>
              <a:rPr lang="fr-FR" b="1" dirty="0" err="1" smtClean="0"/>
              <a:t>tracker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Track</a:t>
            </a:r>
            <a:r>
              <a:rPr lang="fr-FR" dirty="0" smtClean="0"/>
              <a:t> </a:t>
            </a:r>
            <a:r>
              <a:rPr lang="fr-FR" dirty="0" err="1" smtClean="0"/>
              <a:t>Sleep</a:t>
            </a:r>
            <a:r>
              <a:rPr lang="fr-FR" dirty="0" smtClean="0"/>
              <a:t>, </a:t>
            </a:r>
            <a:r>
              <a:rPr lang="fr-FR" dirty="0" err="1" smtClean="0"/>
              <a:t>activty</a:t>
            </a:r>
            <a:r>
              <a:rPr lang="fr-FR" dirty="0" smtClean="0"/>
              <a:t>, HR.</a:t>
            </a:r>
          </a:p>
          <a:p>
            <a:r>
              <a:rPr lang="fr-FR" dirty="0" err="1" smtClean="0"/>
              <a:t>Cheaper</a:t>
            </a:r>
            <a:endParaRPr lang="fr-FR" dirty="0" smtClean="0"/>
          </a:p>
          <a:p>
            <a:r>
              <a:rPr lang="fr-FR" dirty="0" smtClean="0"/>
              <a:t>Focus on one </a:t>
            </a:r>
            <a:r>
              <a:rPr lang="fr-FR" dirty="0" err="1" smtClean="0"/>
              <a:t>thing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Wrist</a:t>
            </a:r>
            <a:r>
              <a:rPr lang="fr-FR" dirty="0" smtClean="0"/>
              <a:t>, </a:t>
            </a:r>
            <a:r>
              <a:rPr lang="fr-FR" dirty="0" err="1" smtClean="0"/>
              <a:t>shoe</a:t>
            </a:r>
            <a:r>
              <a:rPr lang="fr-FR" dirty="0" smtClean="0"/>
              <a:t> or Clip-on</a:t>
            </a:r>
            <a:endParaRPr lang="fr-FR" dirty="0"/>
          </a:p>
        </p:txBody>
      </p:sp>
      <p:pic>
        <p:nvPicPr>
          <p:cNvPr id="4098" name="Picture 2" descr="ttp://www.smartwatchnews.org/wp-content/uploads/2014/02/compare-activity-trac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019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/>
              <a:t>Optics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Google glasses : </a:t>
            </a:r>
            <a:r>
              <a:rPr lang="fr-FR" dirty="0" err="1" smtClean="0"/>
              <a:t>Augmented</a:t>
            </a:r>
            <a:r>
              <a:rPr lang="fr-FR" dirty="0" smtClean="0"/>
              <a:t> Reality</a:t>
            </a:r>
            <a:endParaRPr lang="fr-FR" dirty="0"/>
          </a:p>
          <a:p>
            <a:r>
              <a:rPr lang="fr-FR" dirty="0" smtClean="0"/>
              <a:t>Oculus Rift : </a:t>
            </a:r>
            <a:r>
              <a:rPr lang="fr-FR" dirty="0"/>
              <a:t>V</a:t>
            </a:r>
            <a:r>
              <a:rPr lang="fr-FR" dirty="0" smtClean="0"/>
              <a:t>irtual Reality</a:t>
            </a:r>
          </a:p>
          <a:p>
            <a:r>
              <a:rPr lang="fr-FR" dirty="0" smtClean="0"/>
              <a:t>Google Contact </a:t>
            </a:r>
            <a:r>
              <a:rPr lang="fr-FR" dirty="0" err="1" smtClean="0"/>
              <a:t>lenses</a:t>
            </a:r>
            <a:endParaRPr lang="fr-FR" dirty="0"/>
          </a:p>
        </p:txBody>
      </p:sp>
      <p:pic>
        <p:nvPicPr>
          <p:cNvPr id="5122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83254"/>
            <a:ext cx="5018126" cy="28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44" y="3698120"/>
            <a:ext cx="4316819" cy="30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tps://cdn2.vox-cdn.com/thumbor/Kn-7IPMuSSwRml5cxxColwL0UBM=/0x57:1100x676/1600x900/cdn0.vox-cdn.com/i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23" y="1447814"/>
            <a:ext cx="3998259" cy="22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3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Phones</a:t>
            </a:r>
            <a:endParaRPr lang="fr-FR" b="1" dirty="0"/>
          </a:p>
        </p:txBody>
      </p:sp>
      <p:pic>
        <p:nvPicPr>
          <p:cNvPr id="6146" name="Picture 2" descr="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80" y="196384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3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RFID tags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Cards</a:t>
            </a:r>
            <a:endParaRPr lang="fr-FR" dirty="0" smtClean="0"/>
          </a:p>
          <a:p>
            <a:r>
              <a:rPr lang="fr-FR" dirty="0" err="1" smtClean="0"/>
              <a:t>Clothing</a:t>
            </a:r>
            <a:endParaRPr lang="fr-FR" dirty="0" smtClean="0"/>
          </a:p>
          <a:p>
            <a:r>
              <a:rPr lang="fr-FR" dirty="0" err="1" smtClean="0"/>
              <a:t>Tattoos</a:t>
            </a:r>
            <a:endParaRPr lang="fr-FR" dirty="0"/>
          </a:p>
        </p:txBody>
      </p:sp>
      <p:pic>
        <p:nvPicPr>
          <p:cNvPr id="7170" name="Picture 2" descr="ttps://i.ytimg.com/vi/3BjMhgWOSSE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56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93" y="379226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5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tps://s-media-cache-ak0.pinimg.com/564x/35/62/e3/3562e31258f865e58a5d9b4ee742f2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2508"/>
          <a:stretch/>
        </p:blipFill>
        <p:spPr bwMode="auto">
          <a:xfrm>
            <a:off x="2216575" y="159698"/>
            <a:ext cx="7344283" cy="64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5924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45</Words>
  <Application>Microsoft Macintosh PowerPoint</Application>
  <PresentationFormat>Grand écran</PresentationFormat>
  <Paragraphs>18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Thème Office</vt:lpstr>
      <vt:lpstr>Wearable Tech</vt:lpstr>
      <vt:lpstr>Smart watches</vt:lpstr>
      <vt:lpstr>There’s more</vt:lpstr>
      <vt:lpstr>Activity tracker</vt:lpstr>
      <vt:lpstr>Optics</vt:lpstr>
      <vt:lpstr>Phones</vt:lpstr>
      <vt:lpstr>RFID tags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Wearable Tech</dc:title>
  <dc:creator>Kevin MERCIER</dc:creator>
  <cp:lastModifiedBy>Kevin MERCIER</cp:lastModifiedBy>
  <cp:revision>3</cp:revision>
  <dcterms:created xsi:type="dcterms:W3CDTF">2016-03-15T17:14:17Z</dcterms:created>
  <dcterms:modified xsi:type="dcterms:W3CDTF">2016-03-15T17:40:39Z</dcterms:modified>
</cp:coreProperties>
</file>