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2"/>
  </p:notesMasterIdLst>
  <p:sldIdLst>
    <p:sldId id="256" r:id="rId2"/>
    <p:sldId id="259" r:id="rId3"/>
    <p:sldId id="289" r:id="rId4"/>
    <p:sldId id="290" r:id="rId5"/>
    <p:sldId id="291" r:id="rId6"/>
    <p:sldId id="292" r:id="rId7"/>
    <p:sldId id="293" r:id="rId8"/>
    <p:sldId id="294" r:id="rId9"/>
    <p:sldId id="302" r:id="rId10"/>
    <p:sldId id="285" r:id="rId11"/>
    <p:sldId id="286" r:id="rId12"/>
    <p:sldId id="295" r:id="rId13"/>
    <p:sldId id="298" r:id="rId14"/>
    <p:sldId id="287" r:id="rId15"/>
    <p:sldId id="296" r:id="rId16"/>
    <p:sldId id="299" r:id="rId17"/>
    <p:sldId id="305" r:id="rId18"/>
    <p:sldId id="303" r:id="rId19"/>
    <p:sldId id="304" r:id="rId20"/>
    <p:sldId id="288" r:id="rId21"/>
    <p:sldId id="297" r:id="rId22"/>
    <p:sldId id="300" r:id="rId23"/>
    <p:sldId id="262" r:id="rId24"/>
    <p:sldId id="265" r:id="rId25"/>
    <p:sldId id="266" r:id="rId26"/>
    <p:sldId id="276" r:id="rId27"/>
    <p:sldId id="277" r:id="rId28"/>
    <p:sldId id="278" r:id="rId29"/>
    <p:sldId id="279" r:id="rId30"/>
    <p:sldId id="283" r:id="rId31"/>
  </p:sldIdLst>
  <p:sldSz cx="9144000" cy="5143500" type="screen16x9"/>
  <p:notesSz cx="6858000" cy="9144000"/>
  <p:embeddedFontLst>
    <p:embeddedFont>
      <p:font typeface="Montserrat" panose="02000505000000020004" pitchFamily="2" charset="0"/>
      <p:regular r:id="rId33"/>
      <p:bold r:id="rId34"/>
    </p:embeddedFont>
    <p:embeddedFont>
      <p:font typeface="Karla"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336"/>
    <a:srgbClr val="FF9800"/>
    <a:srgbClr val="FFC107"/>
    <a:srgbClr val="3F51B5"/>
    <a:srgbClr val="FFEB3B"/>
    <a:srgbClr val="00BCD4"/>
    <a:srgbClr val="03A9F4"/>
    <a:srgbClr val="E91E63"/>
    <a:srgbClr val="FF5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E6FAB4-ADDA-4E79-B9F9-C182C7B9EEEB}">
  <a:tblStyle styleId="{E8E6FAB4-ADDA-4E79-B9F9-C182C7B9EEEB}"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8" autoAdjust="0"/>
    <p:restoredTop sz="89068" autoAdjust="0"/>
  </p:normalViewPr>
  <p:slideViewPr>
    <p:cSldViewPr snapToGrid="0">
      <p:cViewPr varScale="1">
        <p:scale>
          <a:sx n="132" d="100"/>
          <a:sy n="132" d="100"/>
        </p:scale>
        <p:origin x="92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A173A-7BA6-4FB3-97E1-C4E605BF6D43}" type="doc">
      <dgm:prSet loTypeId="urn:microsoft.com/office/officeart/2005/8/layout/process1" loCatId="process" qsTypeId="urn:microsoft.com/office/officeart/2005/8/quickstyle/simple1" qsCatId="simple" csTypeId="urn:microsoft.com/office/officeart/2005/8/colors/accent1_2" csCatId="accent1" phldr="1"/>
      <dgm:spPr/>
    </dgm:pt>
    <dgm:pt modelId="{43C678EE-C0D0-490D-B18B-9198D0128E57}">
      <dgm:prSet phldrT="[Texte]">
        <dgm:style>
          <a:lnRef idx="3">
            <a:schemeClr val="lt1"/>
          </a:lnRef>
          <a:fillRef idx="1">
            <a:schemeClr val="accent6"/>
          </a:fillRef>
          <a:effectRef idx="1">
            <a:schemeClr val="accent6"/>
          </a:effectRef>
          <a:fontRef idx="minor">
            <a:schemeClr val="lt1"/>
          </a:fontRef>
        </dgm:style>
      </dgm:prSet>
      <dgm:spPr>
        <a:solidFill>
          <a:srgbClr val="F44336"/>
        </a:solidFill>
      </dgm:spPr>
      <dgm:t>
        <a:bodyPr/>
        <a:lstStyle/>
        <a:p>
          <a:r>
            <a:rPr lang="fr-FR" b="1" i="1" dirty="0" smtClean="0"/>
            <a:t>Merchant + Agence</a:t>
          </a:r>
        </a:p>
        <a:p>
          <a:r>
            <a:rPr lang="fr-FR" dirty="0" smtClean="0"/>
            <a:t>% sur les ventes réalisées</a:t>
          </a:r>
          <a:endParaRPr lang="fr-FR" dirty="0"/>
        </a:p>
      </dgm:t>
    </dgm:pt>
    <dgm:pt modelId="{6168597E-3E5B-478C-87ED-D7A5B9E54F01}" type="parTrans" cxnId="{825B0934-29B8-45CD-BADA-833334AE0F39}">
      <dgm:prSet/>
      <dgm:spPr/>
      <dgm:t>
        <a:bodyPr/>
        <a:lstStyle/>
        <a:p>
          <a:endParaRPr lang="fr-FR"/>
        </a:p>
      </dgm:t>
    </dgm:pt>
    <dgm:pt modelId="{984CE81F-43FC-4D06-9C3D-8CD3A15704DC}" type="sibTrans" cxnId="{825B0934-29B8-45CD-BADA-833334AE0F39}">
      <dgm:prSet>
        <dgm:style>
          <a:lnRef idx="3">
            <a:schemeClr val="lt1"/>
          </a:lnRef>
          <a:fillRef idx="1">
            <a:schemeClr val="accent6"/>
          </a:fillRef>
          <a:effectRef idx="1">
            <a:schemeClr val="accent6"/>
          </a:effectRef>
          <a:fontRef idx="minor">
            <a:schemeClr val="lt1"/>
          </a:fontRef>
        </dgm:style>
      </dgm:prSet>
      <dgm:spPr/>
      <dgm:t>
        <a:bodyPr/>
        <a:lstStyle/>
        <a:p>
          <a:endParaRPr lang="fr-FR"/>
        </a:p>
      </dgm:t>
    </dgm:pt>
    <dgm:pt modelId="{DD4C97C5-DCA7-45F1-AE54-222C8610B3F9}">
      <dgm:prSet phldrT="[Texte]">
        <dgm:style>
          <a:lnRef idx="3">
            <a:schemeClr val="lt1"/>
          </a:lnRef>
          <a:fillRef idx="1">
            <a:schemeClr val="accent6"/>
          </a:fillRef>
          <a:effectRef idx="1">
            <a:schemeClr val="accent6"/>
          </a:effectRef>
          <a:fontRef idx="minor">
            <a:schemeClr val="lt1"/>
          </a:fontRef>
        </dgm:style>
      </dgm:prSet>
      <dgm:spPr>
        <a:solidFill>
          <a:srgbClr val="F44336"/>
        </a:solidFill>
      </dgm:spPr>
      <dgm:t>
        <a:bodyPr/>
        <a:lstStyle/>
        <a:p>
          <a:r>
            <a:rPr lang="fr-FR" b="1" i="1" dirty="0" smtClean="0"/>
            <a:t>Comparateurs</a:t>
          </a:r>
        </a:p>
        <a:p>
          <a:r>
            <a:rPr lang="fr-FR" dirty="0" smtClean="0"/>
            <a:t>CPC</a:t>
          </a:r>
          <a:endParaRPr lang="fr-FR" dirty="0"/>
        </a:p>
      </dgm:t>
    </dgm:pt>
    <dgm:pt modelId="{95B71F73-1E5C-4CE7-A90B-C15FDC5CDBF4}" type="parTrans" cxnId="{094C789A-78B9-4302-A30B-9DDD18911CDA}">
      <dgm:prSet/>
      <dgm:spPr/>
      <dgm:t>
        <a:bodyPr/>
        <a:lstStyle/>
        <a:p>
          <a:endParaRPr lang="fr-FR"/>
        </a:p>
      </dgm:t>
    </dgm:pt>
    <dgm:pt modelId="{9C911535-2AE5-4E3A-9FCE-FF80A2CBE496}" type="sibTrans" cxnId="{094C789A-78B9-4302-A30B-9DDD18911CDA}">
      <dgm:prSet/>
      <dgm:spPr/>
      <dgm:t>
        <a:bodyPr/>
        <a:lstStyle/>
        <a:p>
          <a:endParaRPr lang="fr-FR"/>
        </a:p>
      </dgm:t>
    </dgm:pt>
    <dgm:pt modelId="{24AF9338-E5F1-4012-BA6A-49510111E08F}" type="pres">
      <dgm:prSet presAssocID="{669A173A-7BA6-4FB3-97E1-C4E605BF6D43}" presName="Name0" presStyleCnt="0">
        <dgm:presLayoutVars>
          <dgm:dir/>
          <dgm:resizeHandles val="exact"/>
        </dgm:presLayoutVars>
      </dgm:prSet>
      <dgm:spPr/>
    </dgm:pt>
    <dgm:pt modelId="{7A1009AB-B8AE-477B-ACF8-B3683B7C8433}" type="pres">
      <dgm:prSet presAssocID="{43C678EE-C0D0-490D-B18B-9198D0128E57}" presName="node" presStyleLbl="node1" presStyleIdx="0" presStyleCnt="2">
        <dgm:presLayoutVars>
          <dgm:bulletEnabled val="1"/>
        </dgm:presLayoutVars>
      </dgm:prSet>
      <dgm:spPr/>
      <dgm:t>
        <a:bodyPr/>
        <a:lstStyle/>
        <a:p>
          <a:endParaRPr lang="fr-FR"/>
        </a:p>
      </dgm:t>
    </dgm:pt>
    <dgm:pt modelId="{6D47BC63-D6D5-4BA1-91FF-084F1150EF49}" type="pres">
      <dgm:prSet presAssocID="{984CE81F-43FC-4D06-9C3D-8CD3A15704DC}" presName="sibTrans" presStyleLbl="sibTrans2D1" presStyleIdx="0" presStyleCnt="1"/>
      <dgm:spPr/>
      <dgm:t>
        <a:bodyPr/>
        <a:lstStyle/>
        <a:p>
          <a:endParaRPr lang="fr-FR"/>
        </a:p>
      </dgm:t>
    </dgm:pt>
    <dgm:pt modelId="{78F24BCC-8F17-485C-ACB3-B04857E1E488}" type="pres">
      <dgm:prSet presAssocID="{984CE81F-43FC-4D06-9C3D-8CD3A15704DC}" presName="connectorText" presStyleLbl="sibTrans2D1" presStyleIdx="0" presStyleCnt="1"/>
      <dgm:spPr/>
      <dgm:t>
        <a:bodyPr/>
        <a:lstStyle/>
        <a:p>
          <a:endParaRPr lang="fr-FR"/>
        </a:p>
      </dgm:t>
    </dgm:pt>
    <dgm:pt modelId="{2DD099BD-95D7-4494-B5CC-3965F2755686}" type="pres">
      <dgm:prSet presAssocID="{DD4C97C5-DCA7-45F1-AE54-222C8610B3F9}" presName="node" presStyleLbl="node1" presStyleIdx="1" presStyleCnt="2">
        <dgm:presLayoutVars>
          <dgm:bulletEnabled val="1"/>
        </dgm:presLayoutVars>
      </dgm:prSet>
      <dgm:spPr/>
      <dgm:t>
        <a:bodyPr/>
        <a:lstStyle/>
        <a:p>
          <a:endParaRPr lang="fr-FR"/>
        </a:p>
      </dgm:t>
    </dgm:pt>
  </dgm:ptLst>
  <dgm:cxnLst>
    <dgm:cxn modelId="{992CB317-43B1-443E-9F64-7FDDF7FC98CA}" type="presOf" srcId="{984CE81F-43FC-4D06-9C3D-8CD3A15704DC}" destId="{6D47BC63-D6D5-4BA1-91FF-084F1150EF49}" srcOrd="0" destOrd="0" presId="urn:microsoft.com/office/officeart/2005/8/layout/process1"/>
    <dgm:cxn modelId="{0B5A05FC-4D85-45FB-BCE2-76F5F95FBEDA}" type="presOf" srcId="{43C678EE-C0D0-490D-B18B-9198D0128E57}" destId="{7A1009AB-B8AE-477B-ACF8-B3683B7C8433}" srcOrd="0" destOrd="0" presId="urn:microsoft.com/office/officeart/2005/8/layout/process1"/>
    <dgm:cxn modelId="{DF51F0F5-2383-4044-994F-B27ADEB3F855}" type="presOf" srcId="{669A173A-7BA6-4FB3-97E1-C4E605BF6D43}" destId="{24AF9338-E5F1-4012-BA6A-49510111E08F}" srcOrd="0" destOrd="0" presId="urn:microsoft.com/office/officeart/2005/8/layout/process1"/>
    <dgm:cxn modelId="{825B0934-29B8-45CD-BADA-833334AE0F39}" srcId="{669A173A-7BA6-4FB3-97E1-C4E605BF6D43}" destId="{43C678EE-C0D0-490D-B18B-9198D0128E57}" srcOrd="0" destOrd="0" parTransId="{6168597E-3E5B-478C-87ED-D7A5B9E54F01}" sibTransId="{984CE81F-43FC-4D06-9C3D-8CD3A15704DC}"/>
    <dgm:cxn modelId="{12821892-AF80-420B-8D1C-F564A86AE04B}" type="presOf" srcId="{DD4C97C5-DCA7-45F1-AE54-222C8610B3F9}" destId="{2DD099BD-95D7-4494-B5CC-3965F2755686}" srcOrd="0" destOrd="0" presId="urn:microsoft.com/office/officeart/2005/8/layout/process1"/>
    <dgm:cxn modelId="{57EDADC7-53CA-4843-B901-1ECA05DD15B0}" type="presOf" srcId="{984CE81F-43FC-4D06-9C3D-8CD3A15704DC}" destId="{78F24BCC-8F17-485C-ACB3-B04857E1E488}" srcOrd="1" destOrd="0" presId="urn:microsoft.com/office/officeart/2005/8/layout/process1"/>
    <dgm:cxn modelId="{094C789A-78B9-4302-A30B-9DDD18911CDA}" srcId="{669A173A-7BA6-4FB3-97E1-C4E605BF6D43}" destId="{DD4C97C5-DCA7-45F1-AE54-222C8610B3F9}" srcOrd="1" destOrd="0" parTransId="{95B71F73-1E5C-4CE7-A90B-C15FDC5CDBF4}" sibTransId="{9C911535-2AE5-4E3A-9FCE-FF80A2CBE496}"/>
    <dgm:cxn modelId="{94D6E8AB-1565-4108-9735-DFCB2E75D28A}" type="presParOf" srcId="{24AF9338-E5F1-4012-BA6A-49510111E08F}" destId="{7A1009AB-B8AE-477B-ACF8-B3683B7C8433}" srcOrd="0" destOrd="0" presId="urn:microsoft.com/office/officeart/2005/8/layout/process1"/>
    <dgm:cxn modelId="{23FA5113-80B5-4303-A5F4-52EED690C7E8}" type="presParOf" srcId="{24AF9338-E5F1-4012-BA6A-49510111E08F}" destId="{6D47BC63-D6D5-4BA1-91FF-084F1150EF49}" srcOrd="1" destOrd="0" presId="urn:microsoft.com/office/officeart/2005/8/layout/process1"/>
    <dgm:cxn modelId="{1ADFCF07-FE70-4283-A054-988C177E8F22}" type="presParOf" srcId="{6D47BC63-D6D5-4BA1-91FF-084F1150EF49}" destId="{78F24BCC-8F17-485C-ACB3-B04857E1E488}" srcOrd="0" destOrd="0" presId="urn:microsoft.com/office/officeart/2005/8/layout/process1"/>
    <dgm:cxn modelId="{3E2762E8-AB6B-4CB0-ABCF-4900F19D6FBC}" type="presParOf" srcId="{24AF9338-E5F1-4012-BA6A-49510111E08F}" destId="{2DD099BD-95D7-4494-B5CC-3965F2755686}"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009AB-B8AE-477B-ACF8-B3683B7C8433}">
      <dsp:nvSpPr>
        <dsp:cNvPr id="0" name=""/>
        <dsp:cNvSpPr/>
      </dsp:nvSpPr>
      <dsp:spPr>
        <a:xfrm>
          <a:off x="612" y="279198"/>
          <a:ext cx="1305336" cy="1113615"/>
        </a:xfrm>
        <a:prstGeom prst="roundRect">
          <a:avLst>
            <a:gd name="adj" fmla="val 10000"/>
          </a:avLst>
        </a:prstGeom>
        <a:solidFill>
          <a:srgbClr val="F4433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i="1" kern="1200" dirty="0" smtClean="0"/>
            <a:t>Merchant + Agence</a:t>
          </a:r>
        </a:p>
        <a:p>
          <a:pPr lvl="0" algn="ctr" defTabSz="577850">
            <a:lnSpc>
              <a:spcPct val="90000"/>
            </a:lnSpc>
            <a:spcBef>
              <a:spcPct val="0"/>
            </a:spcBef>
            <a:spcAft>
              <a:spcPct val="35000"/>
            </a:spcAft>
          </a:pPr>
          <a:r>
            <a:rPr lang="fr-FR" sz="1300" kern="1200" dirty="0" smtClean="0"/>
            <a:t>% sur les ventes réalisées</a:t>
          </a:r>
          <a:endParaRPr lang="fr-FR" sz="1300" kern="1200" dirty="0"/>
        </a:p>
      </dsp:txBody>
      <dsp:txXfrm>
        <a:off x="33229" y="311815"/>
        <a:ext cx="1240102" cy="1048381"/>
      </dsp:txXfrm>
    </dsp:sp>
    <dsp:sp modelId="{6D47BC63-D6D5-4BA1-91FF-084F1150EF49}">
      <dsp:nvSpPr>
        <dsp:cNvPr id="0" name=""/>
        <dsp:cNvSpPr/>
      </dsp:nvSpPr>
      <dsp:spPr>
        <a:xfrm>
          <a:off x="1436482" y="674144"/>
          <a:ext cx="276731" cy="323723"/>
        </a:xfrm>
        <a:prstGeom prst="rightArrow">
          <a:avLst>
            <a:gd name="adj1" fmla="val 60000"/>
            <a:gd name="adj2" fmla="val 5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a:off x="1436482" y="738889"/>
        <a:ext cx="193712" cy="194233"/>
      </dsp:txXfrm>
    </dsp:sp>
    <dsp:sp modelId="{2DD099BD-95D7-4494-B5CC-3965F2755686}">
      <dsp:nvSpPr>
        <dsp:cNvPr id="0" name=""/>
        <dsp:cNvSpPr/>
      </dsp:nvSpPr>
      <dsp:spPr>
        <a:xfrm>
          <a:off x="1828083" y="279198"/>
          <a:ext cx="1305336" cy="1113615"/>
        </a:xfrm>
        <a:prstGeom prst="roundRect">
          <a:avLst>
            <a:gd name="adj" fmla="val 10000"/>
          </a:avLst>
        </a:prstGeom>
        <a:solidFill>
          <a:srgbClr val="F4433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FR" sz="1300" b="1" i="1" kern="1200" dirty="0" smtClean="0"/>
            <a:t>Comparateurs</a:t>
          </a:r>
        </a:p>
        <a:p>
          <a:pPr lvl="0" algn="ctr" defTabSz="577850">
            <a:lnSpc>
              <a:spcPct val="90000"/>
            </a:lnSpc>
            <a:spcBef>
              <a:spcPct val="0"/>
            </a:spcBef>
            <a:spcAft>
              <a:spcPct val="35000"/>
            </a:spcAft>
          </a:pPr>
          <a:r>
            <a:rPr lang="fr-FR" sz="1300" kern="1200" dirty="0" smtClean="0"/>
            <a:t>CPC</a:t>
          </a:r>
          <a:endParaRPr lang="fr-FR" sz="1300" kern="1200" dirty="0"/>
        </a:p>
      </dsp:txBody>
      <dsp:txXfrm>
        <a:off x="1860700" y="311815"/>
        <a:ext cx="1240102" cy="10483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030992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06943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283121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67246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81516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8133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2683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26981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9715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2691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94789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3232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99325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5" name="Shape 4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3304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sz="1100" kern="1200" dirty="0" smtClean="0">
                <a:solidFill>
                  <a:schemeClr val="tx1"/>
                </a:solidFill>
                <a:effectLst/>
                <a:latin typeface="+mn-lt"/>
                <a:ea typeface="+mn-ea"/>
                <a:cs typeface="+mn-cs"/>
              </a:rPr>
              <a:t>constat suivant : pour un même hôtel aux mêmes dates, le prix peut différer selon le site de réservation (</a:t>
            </a:r>
            <a:r>
              <a:rPr lang="fr-FR" sz="1100" kern="1200" dirty="0" err="1" smtClean="0">
                <a:solidFill>
                  <a:schemeClr val="tx1"/>
                </a:solidFill>
                <a:effectLst/>
                <a:latin typeface="+mn-lt"/>
                <a:ea typeface="+mn-ea"/>
                <a:cs typeface="+mn-cs"/>
              </a:rPr>
              <a:t>Booking</a:t>
            </a:r>
            <a:r>
              <a:rPr lang="fr-FR" sz="1100" kern="1200" dirty="0" smtClean="0">
                <a:solidFill>
                  <a:schemeClr val="tx1"/>
                </a:solidFill>
                <a:effectLst/>
                <a:latin typeface="+mn-lt"/>
                <a:ea typeface="+mn-ea"/>
                <a:cs typeface="+mn-cs"/>
              </a:rPr>
              <a:t>, Expedia, </a:t>
            </a:r>
            <a:r>
              <a:rPr lang="fr-FR" sz="1100" kern="1200" dirty="0" err="1" smtClean="0">
                <a:solidFill>
                  <a:schemeClr val="tx1"/>
                </a:solidFill>
                <a:effectLst/>
                <a:latin typeface="+mn-lt"/>
                <a:ea typeface="+mn-ea"/>
                <a:cs typeface="+mn-cs"/>
              </a:rPr>
              <a:t>Agoda</a:t>
            </a:r>
            <a:r>
              <a:rPr lang="fr-FR" sz="1100" kern="1200" dirty="0" smtClean="0">
                <a:solidFill>
                  <a:schemeClr val="tx1"/>
                </a:solidFill>
                <a:effectLst/>
                <a:latin typeface="+mn-lt"/>
                <a:ea typeface="+mn-ea"/>
                <a:cs typeface="+mn-cs"/>
              </a:rPr>
              <a:t>, etc.). </a:t>
            </a:r>
          </a:p>
          <a:p>
            <a:r>
              <a:rPr lang="fr-FR" sz="1100" kern="1200" dirty="0" smtClean="0">
                <a:solidFill>
                  <a:schemeClr val="tx1"/>
                </a:solidFill>
                <a:effectLst/>
                <a:latin typeface="+mn-lt"/>
                <a:ea typeface="+mn-ea"/>
                <a:cs typeface="+mn-cs"/>
              </a:rPr>
              <a:t>comparer plus facilement les offres de prix disponibles sur internet. </a:t>
            </a:r>
          </a:p>
          <a:p>
            <a:r>
              <a:rPr lang="fr-FR" sz="1100" kern="1200" dirty="0" smtClean="0">
                <a:solidFill>
                  <a:schemeClr val="tx1"/>
                </a:solidFill>
                <a:effectLst/>
                <a:latin typeface="+mn-lt"/>
                <a:ea typeface="+mn-ea"/>
                <a:cs typeface="+mn-cs"/>
              </a:rPr>
              <a:t>En 2013 le groupe américain Expedia rachète 60 % des parts de </a:t>
            </a:r>
            <a:r>
              <a:rPr lang="fr-FR" sz="1100" kern="1200" dirty="0" err="1" smtClean="0">
                <a:solidFill>
                  <a:schemeClr val="tx1"/>
                </a:solidFill>
                <a:effectLst/>
                <a:latin typeface="+mn-lt"/>
                <a:ea typeface="+mn-ea"/>
                <a:cs typeface="+mn-cs"/>
              </a:rPr>
              <a:t>trivago</a:t>
            </a:r>
            <a:r>
              <a:rPr lang="fr-FR" sz="1100" kern="1200" dirty="0" smtClean="0">
                <a:solidFill>
                  <a:schemeClr val="tx1"/>
                </a:solidFill>
                <a:effectLst/>
                <a:latin typeface="+mn-lt"/>
                <a:ea typeface="+mn-ea"/>
                <a:cs typeface="+mn-cs"/>
              </a:rPr>
              <a:t> pour un montant de 477 millions d'euros et en devient l'actionnaire majoritaire. </a:t>
            </a:r>
          </a:p>
          <a:p>
            <a:r>
              <a:rPr lang="fr-FR" sz="1100" kern="1200" dirty="0" smtClean="0">
                <a:solidFill>
                  <a:schemeClr val="tx1"/>
                </a:solidFill>
                <a:effectLst/>
                <a:latin typeface="+mn-lt"/>
                <a:ea typeface="+mn-ea"/>
                <a:cs typeface="+mn-cs"/>
              </a:rPr>
              <a:t>En 2015, </a:t>
            </a:r>
            <a:r>
              <a:rPr lang="fr-FR" sz="1100" kern="1200" dirty="0" err="1" smtClean="0">
                <a:solidFill>
                  <a:schemeClr val="tx1"/>
                </a:solidFill>
                <a:effectLst/>
                <a:latin typeface="+mn-lt"/>
                <a:ea typeface="+mn-ea"/>
                <a:cs typeface="+mn-cs"/>
              </a:rPr>
              <a:t>trivago</a:t>
            </a:r>
            <a:r>
              <a:rPr lang="fr-FR" sz="1100" kern="1200" dirty="0" smtClean="0">
                <a:solidFill>
                  <a:schemeClr val="tx1"/>
                </a:solidFill>
                <a:effectLst/>
                <a:latin typeface="+mn-lt"/>
                <a:ea typeface="+mn-ea"/>
                <a:cs typeface="+mn-cs"/>
              </a:rPr>
              <a:t> exploite 55 plateformes internationales développées dans 33 langues ; chaque mois, 120 millions d'utilisateurs utilisent </a:t>
            </a:r>
            <a:r>
              <a:rPr lang="fr-FR" sz="1100" kern="1200" dirty="0" err="1" smtClean="0">
                <a:solidFill>
                  <a:schemeClr val="tx1"/>
                </a:solidFill>
                <a:effectLst/>
                <a:latin typeface="+mn-lt"/>
                <a:ea typeface="+mn-ea"/>
                <a:cs typeface="+mn-cs"/>
              </a:rPr>
              <a:t>trivago</a:t>
            </a:r>
            <a:r>
              <a:rPr lang="fr-FR" sz="1100" kern="1200" dirty="0" smtClean="0">
                <a:solidFill>
                  <a:schemeClr val="tx1"/>
                </a:solidFill>
                <a:effectLst/>
                <a:latin typeface="+mn-lt"/>
                <a:ea typeface="+mn-ea"/>
                <a:cs typeface="+mn-cs"/>
              </a:rPr>
              <a:t> pour rechercher un hôtel.</a:t>
            </a:r>
          </a:p>
          <a:p>
            <a:r>
              <a:rPr lang="fr-FR" sz="1100" kern="1200" dirty="0" smtClean="0">
                <a:solidFill>
                  <a:schemeClr val="tx1"/>
                </a:solidFill>
                <a:effectLst/>
                <a:latin typeface="+mn-lt"/>
                <a:ea typeface="+mn-ea"/>
                <a:cs typeface="+mn-cs"/>
              </a:rPr>
              <a:t>950 personnes de 63 nationalités différentes. L’équipe, qui continue de croître de 58 % par an.</a:t>
            </a:r>
          </a:p>
          <a:p>
            <a:r>
              <a:rPr lang="fr-FR" sz="1100" kern="1200" dirty="0" smtClean="0">
                <a:solidFill>
                  <a:schemeClr val="tx1"/>
                </a:solidFill>
                <a:effectLst/>
                <a:latin typeface="+mn-lt"/>
                <a:ea typeface="+mn-ea"/>
                <a:cs typeface="+mn-cs"/>
              </a:rPr>
              <a:t>548 millions de dollars de chiffre d’affaires en 2015 (+12% par rapport à 2014)</a:t>
            </a:r>
          </a:p>
          <a:p>
            <a:endParaRPr lang="fr-FR" dirty="0"/>
          </a:p>
        </p:txBody>
      </p:sp>
    </p:spTree>
    <p:extLst>
      <p:ext uri="{BB962C8B-B14F-4D97-AF65-F5344CB8AC3E}">
        <p14:creationId xmlns:p14="http://schemas.microsoft.com/office/powerpoint/2010/main" val="34432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54327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fontAlgn="base"/>
            <a:r>
              <a:rPr lang="fr-FR" sz="1100" b="0" i="0" kern="1200" dirty="0" err="1" smtClean="0">
                <a:solidFill>
                  <a:schemeClr val="tx1"/>
                </a:solidFill>
                <a:effectLst/>
                <a:latin typeface="+mn-lt"/>
                <a:ea typeface="+mn-ea"/>
                <a:cs typeface="+mn-cs"/>
              </a:rPr>
              <a:t>trivago</a:t>
            </a:r>
            <a:r>
              <a:rPr lang="fr-FR" sz="1100" b="0" i="0" kern="1200" dirty="0" smtClean="0">
                <a:solidFill>
                  <a:schemeClr val="tx1"/>
                </a:solidFill>
                <a:effectLst/>
                <a:latin typeface="+mn-lt"/>
                <a:ea typeface="+mn-ea"/>
                <a:cs typeface="+mn-cs"/>
              </a:rPr>
              <a:t> est une plateforme CPC: elle génère du trafic sur votre site Internet, un trafic de bonne qualité étant donné qu’il s’agit d’utilisateurs qui ont déjà fait une recherche de dates, comparé avec d’autres hôtels et autres canaux où ils peuvent également réserver votre hôtel. La probabilité qu’ils réservent est donc élevée.</a:t>
            </a:r>
          </a:p>
          <a:p>
            <a:pPr fontAlgn="base"/>
            <a:r>
              <a:rPr lang="fr-FR" sz="1100" b="0" i="0" kern="1200" dirty="0" err="1" smtClean="0">
                <a:solidFill>
                  <a:schemeClr val="tx1"/>
                </a:solidFill>
                <a:effectLst/>
                <a:latin typeface="+mn-lt"/>
                <a:ea typeface="+mn-ea"/>
                <a:cs typeface="+mn-cs"/>
              </a:rPr>
              <a:t>trivago</a:t>
            </a:r>
            <a:r>
              <a:rPr lang="fr-FR" sz="1100" b="0" i="0" kern="1200" dirty="0" smtClean="0">
                <a:solidFill>
                  <a:schemeClr val="tx1"/>
                </a:solidFill>
                <a:effectLst/>
                <a:latin typeface="+mn-lt"/>
                <a:ea typeface="+mn-ea"/>
                <a:cs typeface="+mn-cs"/>
              </a:rPr>
              <a:t> facture une quantité fixe pour chaque utilisateur qu’il vous fournit. L’objectif est que les nouvelles réservations de votre site que vous génèrent ces nouvelles visites compensent ce coût et que le retour sur investissement soit le plus élevé possible, comparé aux autres canaux.</a:t>
            </a:r>
          </a:p>
          <a:p>
            <a:endParaRPr lang="fr-FR" dirty="0"/>
          </a:p>
        </p:txBody>
      </p:sp>
    </p:spTree>
    <p:extLst>
      <p:ext uri="{BB962C8B-B14F-4D97-AF65-F5344CB8AC3E}">
        <p14:creationId xmlns:p14="http://schemas.microsoft.com/office/powerpoint/2010/main" val="284992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sz="1100" kern="1200" dirty="0" smtClean="0">
                <a:solidFill>
                  <a:schemeClr val="tx1"/>
                </a:solidFill>
                <a:effectLst/>
                <a:latin typeface="+mn-lt"/>
                <a:ea typeface="+mn-ea"/>
                <a:cs typeface="+mn-cs"/>
              </a:rPr>
              <a:t>position « d’aiguilleur » vers des centrales de réservation et vendent de l’audience ciblée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tx1"/>
                </a:solidFill>
                <a:effectLst/>
                <a:latin typeface="+mn-lt"/>
                <a:ea typeface="+mn-ea"/>
                <a:cs typeface="+mn-cs"/>
              </a:rPr>
              <a:t>Ce qui importe pour le comparateur, c’est qu’il attire de l’audience et qu’il parvienne à générer des clics payants avec cette audience. Après, que cette audience parte vers </a:t>
            </a:r>
            <a:r>
              <a:rPr lang="fr-FR" sz="1100" kern="1200" dirty="0" err="1" smtClean="0">
                <a:solidFill>
                  <a:schemeClr val="tx1"/>
                </a:solidFill>
                <a:effectLst/>
                <a:latin typeface="+mn-lt"/>
                <a:ea typeface="+mn-ea"/>
                <a:cs typeface="+mn-cs"/>
              </a:rPr>
              <a:t>Booking</a:t>
            </a:r>
            <a:r>
              <a:rPr lang="fr-FR" sz="1100" kern="1200" dirty="0" smtClean="0">
                <a:solidFill>
                  <a:schemeClr val="tx1"/>
                </a:solidFill>
                <a:effectLst/>
                <a:latin typeface="+mn-lt"/>
                <a:ea typeface="+mn-ea"/>
                <a:cs typeface="+mn-cs"/>
              </a:rPr>
              <a:t>, hotels.com ou le site officiel, « ça ne change pas grand chose » pour le comparateur.</a:t>
            </a:r>
          </a:p>
          <a:p>
            <a:endParaRPr lang="fr-FR" dirty="0"/>
          </a:p>
        </p:txBody>
      </p:sp>
    </p:spTree>
    <p:extLst>
      <p:ext uri="{BB962C8B-B14F-4D97-AF65-F5344CB8AC3E}">
        <p14:creationId xmlns:p14="http://schemas.microsoft.com/office/powerpoint/2010/main" val="371176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err="1" smtClean="0">
                <a:solidFill>
                  <a:schemeClr val="tx1"/>
                </a:solidFill>
                <a:effectLst/>
                <a:latin typeface="+mn-lt"/>
                <a:ea typeface="+mn-ea"/>
                <a:cs typeface="+mn-cs"/>
              </a:rPr>
              <a:t>Trivago</a:t>
            </a:r>
            <a:r>
              <a:rPr lang="fr-FR" sz="1100" kern="1200" dirty="0" smtClean="0">
                <a:solidFill>
                  <a:schemeClr val="tx1"/>
                </a:solidFill>
                <a:effectLst/>
                <a:latin typeface="+mn-lt"/>
                <a:ea typeface="+mn-ea"/>
                <a:cs typeface="+mn-cs"/>
              </a:rPr>
              <a:t> est un site de services en ligne. En effet, </a:t>
            </a:r>
            <a:r>
              <a:rPr lang="fr-FR" sz="1100" kern="1200" dirty="0" err="1" smtClean="0">
                <a:solidFill>
                  <a:schemeClr val="tx1"/>
                </a:solidFill>
                <a:effectLst/>
                <a:latin typeface="+mn-lt"/>
                <a:ea typeface="+mn-ea"/>
                <a:cs typeface="+mn-cs"/>
              </a:rPr>
              <a:t>Trivago</a:t>
            </a:r>
            <a:r>
              <a:rPr lang="fr-FR" sz="1100" kern="1200" dirty="0" smtClean="0">
                <a:solidFill>
                  <a:schemeClr val="tx1"/>
                </a:solidFill>
                <a:effectLst/>
                <a:latin typeface="+mn-lt"/>
                <a:ea typeface="+mn-ea"/>
                <a:cs typeface="+mn-cs"/>
              </a:rPr>
              <a:t> cherche des leads et notamment une utilisation régulière de ses «  clients ». Son but est que les prospects cliquent sur ses offres. C’est ainsi qu’il est rémunéré par les hôtels. </a:t>
            </a:r>
          </a:p>
          <a:p>
            <a:endParaRPr lang="fr-FR" dirty="0"/>
          </a:p>
        </p:txBody>
      </p:sp>
    </p:spTree>
    <p:extLst>
      <p:ext uri="{BB962C8B-B14F-4D97-AF65-F5344CB8AC3E}">
        <p14:creationId xmlns:p14="http://schemas.microsoft.com/office/powerpoint/2010/main" val="2271162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err="1" smtClean="0">
                <a:solidFill>
                  <a:schemeClr val="tx1"/>
                </a:solidFill>
                <a:effectLst/>
                <a:latin typeface="+mn-lt"/>
                <a:ea typeface="+mn-ea"/>
                <a:cs typeface="+mn-cs"/>
              </a:rPr>
              <a:t>Trivago</a:t>
            </a:r>
            <a:r>
              <a:rPr lang="fr-FR" sz="1100" kern="1200" dirty="0" smtClean="0">
                <a:solidFill>
                  <a:schemeClr val="tx1"/>
                </a:solidFill>
                <a:effectLst/>
                <a:latin typeface="+mn-lt"/>
                <a:ea typeface="+mn-ea"/>
                <a:cs typeface="+mn-cs"/>
              </a:rPr>
              <a:t> est un site de services en ligne. En effet, </a:t>
            </a:r>
            <a:r>
              <a:rPr lang="fr-FR" sz="1100" kern="1200" dirty="0" err="1" smtClean="0">
                <a:solidFill>
                  <a:schemeClr val="tx1"/>
                </a:solidFill>
                <a:effectLst/>
                <a:latin typeface="+mn-lt"/>
                <a:ea typeface="+mn-ea"/>
                <a:cs typeface="+mn-cs"/>
              </a:rPr>
              <a:t>Trivago</a:t>
            </a:r>
            <a:r>
              <a:rPr lang="fr-FR" sz="1100" kern="1200" dirty="0" smtClean="0">
                <a:solidFill>
                  <a:schemeClr val="tx1"/>
                </a:solidFill>
                <a:effectLst/>
                <a:latin typeface="+mn-lt"/>
                <a:ea typeface="+mn-ea"/>
                <a:cs typeface="+mn-cs"/>
              </a:rPr>
              <a:t> cherche des leads et notamment une utilisation régulière de ses «  clients ». Son but est que les prospects cliquent sur ses offres. C’est ainsi qu’il est rémunéré par les hôtels. </a:t>
            </a:r>
          </a:p>
        </p:txBody>
      </p:sp>
    </p:spTree>
    <p:extLst>
      <p:ext uri="{BB962C8B-B14F-4D97-AF65-F5344CB8AC3E}">
        <p14:creationId xmlns:p14="http://schemas.microsoft.com/office/powerpoint/2010/main" val="102951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85896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21892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txBody>
          <a:bodyPr/>
          <a:lstStyle/>
          <a:p>
            <a:endParaRPr lang="fr-FR"/>
          </a:p>
        </p:txBody>
      </p:sp>
      <p:sp>
        <p:nvSpPr>
          <p:cNvPr id="10" name="Shape 10"/>
          <p:cNvSpPr/>
          <p:nvPr/>
        </p:nvSpPr>
        <p:spPr>
          <a:xfrm>
            <a:off x="-967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txBody>
          <a:bodyPr/>
          <a:lstStyle/>
          <a:p>
            <a:endParaRPr lang="fr-FR"/>
          </a:p>
        </p:txBody>
      </p:sp>
      <p:sp>
        <p:nvSpPr>
          <p:cNvPr id="11" name="Shape 11"/>
          <p:cNvSpPr txBox="1">
            <a:spLocks noGrp="1"/>
          </p:cNvSpPr>
          <p:nvPr>
            <p:ph type="ctrTitle"/>
          </p:nvPr>
        </p:nvSpPr>
        <p:spPr>
          <a:xfrm>
            <a:off x="648300" y="3404550"/>
            <a:ext cx="3530700" cy="1181999"/>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pic>
        <p:nvPicPr>
          <p:cNvPr id="3" name="Image 2"/>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736" y="-337147"/>
            <a:ext cx="1356390" cy="13563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 1 column + image">
    <p:spTree>
      <p:nvGrpSpPr>
        <p:cNvPr id="1" name="Shape 17"/>
        <p:cNvGrpSpPr/>
        <p:nvPr/>
      </p:nvGrpSpPr>
      <p:grpSpPr>
        <a:xfrm>
          <a:off x="0" y="0"/>
          <a:ext cx="0" cy="0"/>
          <a:chOff x="0" y="0"/>
          <a:chExt cx="0" cy="0"/>
        </a:xfrm>
      </p:grpSpPr>
      <p:sp>
        <p:nvSpPr>
          <p:cNvPr id="18" name="Shape 18"/>
          <p:cNvSpPr/>
          <p:nvPr/>
        </p:nvSpPr>
        <p:spPr>
          <a:xfrm>
            <a:off x="21892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txBody>
          <a:bodyPr/>
          <a:lstStyle/>
          <a:p>
            <a:endParaRPr lang="fr-FR"/>
          </a:p>
        </p:txBody>
      </p:sp>
      <p:sp>
        <p:nvSpPr>
          <p:cNvPr id="19" name="Shape 19"/>
          <p:cNvSpPr/>
          <p:nvPr/>
        </p:nvSpPr>
        <p:spPr>
          <a:xfrm>
            <a:off x="-9675" y="-9675"/>
            <a:ext cx="5276875" cy="5167075"/>
          </a:xfrm>
          <a:custGeom>
            <a:avLst/>
            <a:gdLst/>
            <a:ahLst/>
            <a:cxnLst/>
            <a:rect l="0" t="0" r="0" b="0"/>
            <a:pathLst>
              <a:path w="211075" h="206683" extrusionOk="0">
                <a:moveTo>
                  <a:pt x="387" y="0"/>
                </a:moveTo>
                <a:lnTo>
                  <a:pt x="0" y="206683"/>
                </a:lnTo>
                <a:lnTo>
                  <a:pt x="211075" y="206545"/>
                </a:lnTo>
                <a:lnTo>
                  <a:pt x="155812" y="301"/>
                </a:lnTo>
                <a:close/>
              </a:path>
            </a:pathLst>
          </a:custGeom>
          <a:solidFill>
            <a:srgbClr val="FFFFFF"/>
          </a:solidFill>
          <a:ln>
            <a:noFill/>
          </a:ln>
        </p:spPr>
        <p:txBody>
          <a:bodyPr/>
          <a:lstStyle/>
          <a:p>
            <a:endParaRPr lang="fr-FR"/>
          </a:p>
        </p:txBody>
      </p:sp>
      <p:sp>
        <p:nvSpPr>
          <p:cNvPr id="20" name="Shape 20"/>
          <p:cNvSpPr txBox="1">
            <a:spLocks noGrp="1"/>
          </p:cNvSpPr>
          <p:nvPr>
            <p:ph type="title"/>
          </p:nvPr>
        </p:nvSpPr>
        <p:spPr>
          <a:xfrm>
            <a:off x="838309" y="1807900"/>
            <a:ext cx="3148199" cy="4856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838250" y="2419350"/>
            <a:ext cx="3148199" cy="2255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 big image">
    <p:spTree>
      <p:nvGrpSpPr>
        <p:cNvPr id="1" name="Shape 22"/>
        <p:cNvGrpSpPr/>
        <p:nvPr/>
      </p:nvGrpSpPr>
      <p:grpSpPr>
        <a:xfrm>
          <a:off x="0" y="0"/>
          <a:ext cx="0" cy="0"/>
          <a:chOff x="0" y="0"/>
          <a:chExt cx="0" cy="0"/>
        </a:xfrm>
      </p:grpSpPr>
      <p:sp>
        <p:nvSpPr>
          <p:cNvPr id="23" name="Shape 23"/>
          <p:cNvSpPr/>
          <p:nvPr/>
        </p:nvSpPr>
        <p:spPr>
          <a:xfrm>
            <a:off x="209250" y="-9675"/>
            <a:ext cx="3076750" cy="5167075"/>
          </a:xfrm>
          <a:custGeom>
            <a:avLst/>
            <a:gdLst/>
            <a:ahLst/>
            <a:cxnLst/>
            <a:rect l="0" t="0" r="0" b="0"/>
            <a:pathLst>
              <a:path w="123070" h="206683" extrusionOk="0">
                <a:moveTo>
                  <a:pt x="0" y="0"/>
                </a:moveTo>
                <a:lnTo>
                  <a:pt x="0" y="206683"/>
                </a:lnTo>
                <a:lnTo>
                  <a:pt x="123070" y="206545"/>
                </a:lnTo>
                <a:lnTo>
                  <a:pt x="67807" y="301"/>
                </a:lnTo>
                <a:close/>
              </a:path>
            </a:pathLst>
          </a:custGeom>
          <a:solidFill>
            <a:srgbClr val="000000">
              <a:alpha val="7310"/>
            </a:srgbClr>
          </a:solidFill>
          <a:ln>
            <a:noFill/>
          </a:ln>
        </p:spPr>
        <p:txBody>
          <a:bodyPr/>
          <a:lstStyle/>
          <a:p>
            <a:endParaRPr lang="fr-FR"/>
          </a:p>
        </p:txBody>
      </p:sp>
      <p:sp>
        <p:nvSpPr>
          <p:cNvPr id="24" name="Shape 24"/>
          <p:cNvSpPr/>
          <p:nvPr/>
        </p:nvSpPr>
        <p:spPr>
          <a:xfrm>
            <a:off x="-19350" y="-9675"/>
            <a:ext cx="3076750" cy="5167075"/>
          </a:xfrm>
          <a:custGeom>
            <a:avLst/>
            <a:gdLst/>
            <a:ahLst/>
            <a:cxnLst/>
            <a:rect l="0" t="0" r="0" b="0"/>
            <a:pathLst>
              <a:path w="123070" h="206683" extrusionOk="0">
                <a:moveTo>
                  <a:pt x="0" y="0"/>
                </a:moveTo>
                <a:lnTo>
                  <a:pt x="0" y="206683"/>
                </a:lnTo>
                <a:lnTo>
                  <a:pt x="123070" y="206545"/>
                </a:lnTo>
                <a:lnTo>
                  <a:pt x="67807" y="301"/>
                </a:lnTo>
                <a:close/>
              </a:path>
            </a:pathLst>
          </a:custGeom>
          <a:solidFill>
            <a:srgbClr val="FFFFFF"/>
          </a:solidFill>
          <a:ln>
            <a:noFill/>
          </a:ln>
        </p:spPr>
        <p:txBody>
          <a:bodyPr/>
          <a:lstStyle/>
          <a:p>
            <a:endParaRPr lang="fr-FR"/>
          </a:p>
        </p:txBody>
      </p:sp>
      <p:sp>
        <p:nvSpPr>
          <p:cNvPr id="25" name="Shape 25"/>
          <p:cNvSpPr txBox="1">
            <a:spLocks noGrp="1"/>
          </p:cNvSpPr>
          <p:nvPr>
            <p:ph type="title"/>
          </p:nvPr>
        </p:nvSpPr>
        <p:spPr>
          <a:xfrm>
            <a:off x="609704" y="4116875"/>
            <a:ext cx="1609799" cy="4856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22860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txBody>
          <a:bodyPr/>
          <a:lstStyle/>
          <a:p>
            <a:endParaRPr lang="fr-FR"/>
          </a:p>
        </p:txBody>
      </p:sp>
      <p:sp>
        <p:nvSpPr>
          <p:cNvPr id="33" name="Shape 33"/>
          <p:cNvSpPr/>
          <p:nvPr/>
        </p:nvSpPr>
        <p:spPr>
          <a:xfrm>
            <a:off x="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txBody>
          <a:bodyPr/>
          <a:lstStyle/>
          <a:p>
            <a:endParaRPr lang="fr-FR"/>
          </a:p>
        </p:txBody>
      </p:sp>
      <p:sp>
        <p:nvSpPr>
          <p:cNvPr id="34" name="Shape 34"/>
          <p:cNvSpPr txBox="1">
            <a:spLocks noGrp="1"/>
          </p:cNvSpPr>
          <p:nvPr>
            <p:ph type="title"/>
          </p:nvPr>
        </p:nvSpPr>
        <p:spPr>
          <a:xfrm>
            <a:off x="838350" y="1807900"/>
            <a:ext cx="5324100" cy="485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body" idx="1"/>
          </p:nvPr>
        </p:nvSpPr>
        <p:spPr>
          <a:xfrm>
            <a:off x="838250" y="2419350"/>
            <a:ext cx="5324100" cy="2255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2"/>
        <p:cNvGrpSpPr/>
        <p:nvPr/>
      </p:nvGrpSpPr>
      <p:grpSpPr>
        <a:xfrm>
          <a:off x="0" y="0"/>
          <a:ext cx="0" cy="0"/>
          <a:chOff x="0" y="0"/>
          <a:chExt cx="0" cy="0"/>
        </a:xfrm>
      </p:grpSpPr>
      <p:sp>
        <p:nvSpPr>
          <p:cNvPr id="43" name="Shape 43"/>
          <p:cNvSpPr/>
          <p:nvPr/>
        </p:nvSpPr>
        <p:spPr>
          <a:xfrm>
            <a:off x="22860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txBody>
          <a:bodyPr/>
          <a:lstStyle/>
          <a:p>
            <a:endParaRPr lang="fr-FR"/>
          </a:p>
        </p:txBody>
      </p:sp>
      <p:sp>
        <p:nvSpPr>
          <p:cNvPr id="44" name="Shape 44"/>
          <p:cNvSpPr/>
          <p:nvPr/>
        </p:nvSpPr>
        <p:spPr>
          <a:xfrm>
            <a:off x="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txBody>
          <a:bodyPr/>
          <a:lstStyle/>
          <a:p>
            <a:endParaRPr lang="fr-FR"/>
          </a:p>
        </p:txBody>
      </p:sp>
      <p:sp>
        <p:nvSpPr>
          <p:cNvPr id="45" name="Shape 45"/>
          <p:cNvSpPr txBox="1">
            <a:spLocks noGrp="1"/>
          </p:cNvSpPr>
          <p:nvPr>
            <p:ph type="title"/>
          </p:nvPr>
        </p:nvSpPr>
        <p:spPr>
          <a:xfrm>
            <a:off x="841000" y="1884100"/>
            <a:ext cx="4801499" cy="4095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body" idx="1"/>
          </p:nvPr>
        </p:nvSpPr>
        <p:spPr>
          <a:xfrm>
            <a:off x="841000" y="2515375"/>
            <a:ext cx="1988699" cy="24104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7" name="Shape 47"/>
          <p:cNvSpPr txBox="1">
            <a:spLocks noGrp="1"/>
          </p:cNvSpPr>
          <p:nvPr>
            <p:ph type="body" idx="2"/>
          </p:nvPr>
        </p:nvSpPr>
        <p:spPr>
          <a:xfrm>
            <a:off x="2931574" y="2515375"/>
            <a:ext cx="1988699" cy="24104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8" name="Shape 48"/>
          <p:cNvSpPr txBox="1">
            <a:spLocks noGrp="1"/>
          </p:cNvSpPr>
          <p:nvPr>
            <p:ph type="body" idx="3"/>
          </p:nvPr>
        </p:nvSpPr>
        <p:spPr>
          <a:xfrm>
            <a:off x="5022149" y="2515375"/>
            <a:ext cx="1988699" cy="24104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p:nvPr/>
        </p:nvSpPr>
        <p:spPr>
          <a:xfrm>
            <a:off x="22860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txBody>
          <a:bodyPr/>
          <a:lstStyle/>
          <a:p>
            <a:endParaRPr lang="fr-FR"/>
          </a:p>
        </p:txBody>
      </p:sp>
      <p:sp>
        <p:nvSpPr>
          <p:cNvPr id="51" name="Shape 51"/>
          <p:cNvSpPr/>
          <p:nvPr/>
        </p:nvSpPr>
        <p:spPr>
          <a:xfrm>
            <a:off x="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txBody>
          <a:bodyPr/>
          <a:lstStyle/>
          <a:p>
            <a:endParaRPr lang="fr-FR"/>
          </a:p>
        </p:txBody>
      </p:sp>
      <p:sp>
        <p:nvSpPr>
          <p:cNvPr id="52" name="Shape 52"/>
          <p:cNvSpPr txBox="1">
            <a:spLocks noGrp="1"/>
          </p:cNvSpPr>
          <p:nvPr>
            <p:ph type="title"/>
          </p:nvPr>
        </p:nvSpPr>
        <p:spPr>
          <a:xfrm>
            <a:off x="841000" y="1884100"/>
            <a:ext cx="4801499" cy="409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p:nvPr/>
        </p:nvSpPr>
        <p:spPr>
          <a:xfrm>
            <a:off x="22860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000000">
              <a:alpha val="7310"/>
            </a:srgbClr>
          </a:solidFill>
          <a:ln>
            <a:noFill/>
          </a:ln>
        </p:spPr>
        <p:txBody>
          <a:bodyPr/>
          <a:lstStyle/>
          <a:p>
            <a:endParaRPr lang="fr-FR"/>
          </a:p>
        </p:txBody>
      </p:sp>
      <p:sp>
        <p:nvSpPr>
          <p:cNvPr id="59" name="Shape 59"/>
          <p:cNvSpPr/>
          <p:nvPr/>
        </p:nvSpPr>
        <p:spPr>
          <a:xfrm>
            <a:off x="0" y="-10437"/>
            <a:ext cx="8229314" cy="5164386"/>
          </a:xfrm>
          <a:custGeom>
            <a:avLst/>
            <a:gdLst/>
            <a:ahLst/>
            <a:cxnLst/>
            <a:rect l="0" t="0" r="0" b="0"/>
            <a:pathLst>
              <a:path w="328450" h="206122" extrusionOk="0">
                <a:moveTo>
                  <a:pt x="0" y="0"/>
                </a:moveTo>
                <a:lnTo>
                  <a:pt x="0" y="206122"/>
                </a:lnTo>
                <a:lnTo>
                  <a:pt x="328450" y="206122"/>
                </a:lnTo>
                <a:lnTo>
                  <a:pt x="273309" y="331"/>
                </a:lnTo>
                <a:close/>
              </a:path>
            </a:pathLst>
          </a:custGeom>
          <a:solidFill>
            <a:srgbClr val="FFFFFF"/>
          </a:solidFill>
          <a:ln>
            <a:noFill/>
          </a:ln>
        </p:spPr>
        <p:txBody>
          <a:bodyPr/>
          <a:lstStyle/>
          <a:p>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Empty">
    <p:spTree>
      <p:nvGrpSpPr>
        <p:cNvPr id="1" name="Shape 6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BC34A"/>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884100"/>
            <a:ext cx="5185199" cy="474599"/>
          </a:xfrm>
          <a:prstGeom prst="rect">
            <a:avLst/>
          </a:prstGeom>
          <a:noFill/>
          <a:ln>
            <a:noFill/>
          </a:ln>
        </p:spPr>
        <p:txBody>
          <a:bodyPr lIns="91425" tIns="91425" rIns="91425" bIns="91425" anchor="b" anchorCtr="0"/>
          <a:lstStyle>
            <a:lvl1pPr lv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457200" y="2495550"/>
            <a:ext cx="5185199" cy="2255700"/>
          </a:xfrm>
          <a:prstGeom prst="rect">
            <a:avLst/>
          </a:prstGeom>
          <a:noFill/>
          <a:ln>
            <a:noFill/>
          </a:ln>
        </p:spPr>
        <p:txBody>
          <a:bodyPr lIns="91425" tIns="91425" rIns="91425" bIns="91425" anchor="t" anchorCtr="0"/>
          <a:lstStyle>
            <a:lvl1pPr lvl="0">
              <a:spcBef>
                <a:spcPts val="600"/>
              </a:spcBef>
              <a:buClr>
                <a:srgbClr val="999999"/>
              </a:buClr>
              <a:buSzPct val="100000"/>
              <a:buFont typeface="Karla"/>
              <a:buChar char="▸"/>
              <a:defRPr sz="1600">
                <a:solidFill>
                  <a:srgbClr val="999999"/>
                </a:solidFill>
                <a:latin typeface="Karla"/>
                <a:ea typeface="Karla"/>
                <a:cs typeface="Karla"/>
                <a:sym typeface="Karla"/>
              </a:defRPr>
            </a:lvl1pPr>
            <a:lvl2pPr lvl="1">
              <a:spcBef>
                <a:spcPts val="480"/>
              </a:spcBef>
              <a:buClr>
                <a:srgbClr val="999999"/>
              </a:buClr>
              <a:buSzPct val="100000"/>
              <a:buFont typeface="Karla"/>
              <a:buChar char="▹"/>
              <a:defRPr sz="1600">
                <a:solidFill>
                  <a:srgbClr val="999999"/>
                </a:solidFill>
                <a:latin typeface="Karla"/>
                <a:ea typeface="Karla"/>
                <a:cs typeface="Karla"/>
                <a:sym typeface="Karla"/>
              </a:defRPr>
            </a:lvl2pPr>
            <a:lvl3pPr lvl="2">
              <a:spcBef>
                <a:spcPts val="480"/>
              </a:spcBef>
              <a:buClr>
                <a:srgbClr val="999999"/>
              </a:buClr>
              <a:buSzPct val="100000"/>
              <a:buFont typeface="Karla"/>
              <a:buChar char="▹"/>
              <a:defRPr sz="1600">
                <a:solidFill>
                  <a:srgbClr val="999999"/>
                </a:solidFill>
                <a:latin typeface="Karla"/>
                <a:ea typeface="Karla"/>
                <a:cs typeface="Karla"/>
                <a:sym typeface="Karla"/>
              </a:defRPr>
            </a:lvl3pPr>
            <a:lvl4pPr lvl="3">
              <a:spcBef>
                <a:spcPts val="360"/>
              </a:spcBef>
              <a:buClr>
                <a:srgbClr val="999999"/>
              </a:buClr>
              <a:buSzPct val="100000"/>
              <a:buFont typeface="Karla"/>
              <a:defRPr sz="1600">
                <a:solidFill>
                  <a:srgbClr val="999999"/>
                </a:solidFill>
                <a:latin typeface="Karla"/>
                <a:ea typeface="Karla"/>
                <a:cs typeface="Karla"/>
                <a:sym typeface="Karla"/>
              </a:defRPr>
            </a:lvl4pPr>
            <a:lvl5pPr lvl="4">
              <a:spcBef>
                <a:spcPts val="360"/>
              </a:spcBef>
              <a:buClr>
                <a:srgbClr val="999999"/>
              </a:buClr>
              <a:buSzPct val="100000"/>
              <a:buFont typeface="Karla"/>
              <a:defRPr sz="1600">
                <a:solidFill>
                  <a:srgbClr val="999999"/>
                </a:solidFill>
                <a:latin typeface="Karla"/>
                <a:ea typeface="Karla"/>
                <a:cs typeface="Karla"/>
                <a:sym typeface="Karla"/>
              </a:defRPr>
            </a:lvl5pPr>
            <a:lvl6pPr lvl="5">
              <a:spcBef>
                <a:spcPts val="360"/>
              </a:spcBef>
              <a:buClr>
                <a:srgbClr val="999999"/>
              </a:buClr>
              <a:buSzPct val="100000"/>
              <a:buFont typeface="Karla"/>
              <a:defRPr sz="1600">
                <a:solidFill>
                  <a:srgbClr val="999999"/>
                </a:solidFill>
                <a:latin typeface="Karla"/>
                <a:ea typeface="Karla"/>
                <a:cs typeface="Karla"/>
                <a:sym typeface="Karla"/>
              </a:defRPr>
            </a:lvl6pPr>
            <a:lvl7pPr lvl="6">
              <a:spcBef>
                <a:spcPts val="360"/>
              </a:spcBef>
              <a:buClr>
                <a:srgbClr val="999999"/>
              </a:buClr>
              <a:buSzPct val="100000"/>
              <a:buFont typeface="Karla"/>
              <a:defRPr sz="1600">
                <a:solidFill>
                  <a:srgbClr val="999999"/>
                </a:solidFill>
                <a:latin typeface="Karla"/>
                <a:ea typeface="Karla"/>
                <a:cs typeface="Karla"/>
                <a:sym typeface="Karla"/>
              </a:defRPr>
            </a:lvl7pPr>
            <a:lvl8pPr lvl="7">
              <a:spcBef>
                <a:spcPts val="360"/>
              </a:spcBef>
              <a:buClr>
                <a:srgbClr val="999999"/>
              </a:buClr>
              <a:buSzPct val="100000"/>
              <a:buFont typeface="Karla"/>
              <a:defRPr sz="1600">
                <a:solidFill>
                  <a:srgbClr val="999999"/>
                </a:solidFill>
                <a:latin typeface="Karla"/>
                <a:ea typeface="Karla"/>
                <a:cs typeface="Karla"/>
                <a:sym typeface="Karla"/>
              </a:defRPr>
            </a:lvl8pPr>
            <a:lvl9pPr lvl="8">
              <a:spcBef>
                <a:spcPts val="360"/>
              </a:spcBef>
              <a:buClr>
                <a:srgbClr val="999999"/>
              </a:buClr>
              <a:buSzPct val="100000"/>
              <a:buFont typeface="Karla"/>
              <a:defRPr sz="1600">
                <a:solidFill>
                  <a:srgbClr val="999999"/>
                </a:solidFill>
                <a:latin typeface="Karla"/>
                <a:ea typeface="Karla"/>
                <a:cs typeface="Karla"/>
                <a:sym typeface="Karl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5" r:id="rId5"/>
    <p:sldLayoutId id="2147483656" r:id="rId6"/>
    <p:sldLayoutId id="2147483658" r:id="rId7"/>
    <p:sldLayoutId id="2147483659" r:id="rId8"/>
  </p:sldLayoutIdLst>
  <p:timing>
    <p:tnLst>
      <p:par>
        <p:cTn id="1" dur="indefinite" restart="never" nodeType="tmRoot"/>
      </p:par>
    </p:tnLst>
  </p:timing>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javascript:void(0)"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3000" t="-4000" r="-18000"/>
          </a:stretch>
        </a:blipFill>
        <a:effectLst/>
      </p:bgPr>
    </p:bg>
    <p:spTree>
      <p:nvGrpSpPr>
        <p:cNvPr id="1" name="Shape 64"/>
        <p:cNvGrpSpPr/>
        <p:nvPr/>
      </p:nvGrpSpPr>
      <p:grpSpPr>
        <a:xfrm>
          <a:off x="0" y="0"/>
          <a:ext cx="0" cy="0"/>
          <a:chOff x="0" y="0"/>
          <a:chExt cx="0" cy="0"/>
        </a:xfrm>
      </p:grpSpPr>
      <p:sp>
        <p:nvSpPr>
          <p:cNvPr id="65" name="Shape 65"/>
          <p:cNvSpPr txBox="1">
            <a:spLocks noGrp="1"/>
          </p:cNvSpPr>
          <p:nvPr>
            <p:ph type="ctrTitle"/>
          </p:nvPr>
        </p:nvSpPr>
        <p:spPr>
          <a:xfrm>
            <a:off x="399906" y="2906730"/>
            <a:ext cx="3530700" cy="1181999"/>
          </a:xfrm>
          <a:prstGeom prst="rect">
            <a:avLst/>
          </a:prstGeom>
        </p:spPr>
        <p:txBody>
          <a:bodyPr lIns="91425" tIns="91425" rIns="91425" bIns="91425" anchor="b" anchorCtr="0">
            <a:noAutofit/>
          </a:bodyPr>
          <a:lstStyle/>
          <a:p>
            <a:pPr lvl="0">
              <a:spcBef>
                <a:spcPts val="0"/>
              </a:spcBef>
              <a:buNone/>
            </a:pPr>
            <a:r>
              <a:rPr lang="en" sz="6600" dirty="0" smtClean="0">
                <a:solidFill>
                  <a:srgbClr val="0070C0"/>
                </a:solidFill>
                <a:effectLst>
                  <a:outerShdw blurRad="38100" dist="38100" dir="2700000" algn="tl">
                    <a:srgbClr val="000000">
                      <a:alpha val="43137"/>
                    </a:srgbClr>
                  </a:outerShdw>
                </a:effectLst>
              </a:rPr>
              <a:t>tri</a:t>
            </a:r>
            <a:r>
              <a:rPr lang="en" sz="6600" dirty="0" smtClean="0">
                <a:solidFill>
                  <a:srgbClr val="FF9800"/>
                </a:solidFill>
                <a:effectLst>
                  <a:outerShdw blurRad="38100" dist="38100" dir="2700000" algn="tl">
                    <a:srgbClr val="000000">
                      <a:alpha val="43137"/>
                    </a:srgbClr>
                  </a:outerShdw>
                </a:effectLst>
              </a:rPr>
              <a:t>va</a:t>
            </a:r>
            <a:r>
              <a:rPr lang="en" sz="6600" dirty="0" smtClean="0">
                <a:solidFill>
                  <a:srgbClr val="F44336"/>
                </a:solidFill>
                <a:effectLst>
                  <a:outerShdw blurRad="38100" dist="38100" dir="2700000" algn="tl">
                    <a:srgbClr val="000000">
                      <a:alpha val="43137"/>
                    </a:srgbClr>
                  </a:outerShdw>
                </a:effectLst>
              </a:rPr>
              <a:t>go</a:t>
            </a:r>
            <a:endParaRPr lang="en" sz="6600" dirty="0">
              <a:solidFill>
                <a:srgbClr val="F44336"/>
              </a:solidFill>
              <a:effectLst>
                <a:outerShdw blurRad="38100" dist="38100" dir="2700000" algn="tl">
                  <a:srgbClr val="000000">
                    <a:alpha val="43137"/>
                  </a:srgbClr>
                </a:outerShdw>
              </a:effectLst>
            </a:endParaRPr>
          </a:p>
        </p:txBody>
      </p:sp>
      <p:sp>
        <p:nvSpPr>
          <p:cNvPr id="11" name="Shape 673"/>
          <p:cNvSpPr/>
          <p:nvPr/>
        </p:nvSpPr>
        <p:spPr>
          <a:xfrm>
            <a:off x="3611916" y="2846439"/>
            <a:ext cx="480921" cy="470842"/>
          </a:xfrm>
          <a:custGeom>
            <a:avLst/>
            <a:gdLst/>
            <a:ahLst/>
            <a:cxnLst/>
            <a:rect l="0" t="0" r="0" b="0"/>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ln w="127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effectLst>
                <a:outerShdw blurRad="38100" dist="38100" dir="2700000" algn="tl">
                  <a:srgbClr val="000000">
                    <a:alpha val="43137"/>
                  </a:srgbClr>
                </a:outerShdw>
              </a:effectLst>
            </a:endParaRPr>
          </a:p>
        </p:txBody>
      </p:sp>
      <p:grpSp>
        <p:nvGrpSpPr>
          <p:cNvPr id="12" name="Shape 644"/>
          <p:cNvGrpSpPr/>
          <p:nvPr/>
        </p:nvGrpSpPr>
        <p:grpSpPr>
          <a:xfrm>
            <a:off x="347815" y="4321175"/>
            <a:ext cx="625579" cy="658434"/>
            <a:chOff x="5941025" y="3634400"/>
            <a:chExt cx="467650" cy="467650"/>
          </a:xfrm>
        </p:grpSpPr>
        <p:sp>
          <p:nvSpPr>
            <p:cNvPr id="13" name="Shape 645"/>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ln>
              <a:prstDash val="sysDash"/>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lIns="91425" tIns="91425" rIns="91425" bIns="91425" anchor="ctr" anchorCtr="0">
              <a:noAutofit/>
            </a:bodyPr>
            <a:lstStyle/>
            <a:p>
              <a:pPr lvl="0">
                <a:spcBef>
                  <a:spcPts val="0"/>
                </a:spcBef>
                <a:buNone/>
              </a:pPr>
              <a:endParaRPr/>
            </a:p>
          </p:txBody>
        </p:sp>
        <p:sp>
          <p:nvSpPr>
            <p:cNvPr id="14" name="Shape 646"/>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ln>
              <a:prstDash val="sysDash"/>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lIns="91425" tIns="91425" rIns="91425" bIns="91425" anchor="ctr" anchorCtr="0">
              <a:noAutofit/>
            </a:bodyPr>
            <a:lstStyle/>
            <a:p>
              <a:pPr lvl="0">
                <a:spcBef>
                  <a:spcPts val="0"/>
                </a:spcBef>
                <a:buNone/>
              </a:pPr>
              <a:endParaRPr/>
            </a:p>
          </p:txBody>
        </p:sp>
        <p:sp>
          <p:nvSpPr>
            <p:cNvPr id="15" name="Shape 647"/>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ln>
              <a:prstDash val="sysDash"/>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lIns="91425" tIns="91425" rIns="91425" bIns="91425" anchor="ctr" anchorCtr="0">
              <a:noAutofit/>
            </a:bodyPr>
            <a:lstStyle/>
            <a:p>
              <a:pPr lvl="0">
                <a:spcBef>
                  <a:spcPts val="0"/>
                </a:spcBef>
                <a:buNone/>
              </a:pPr>
              <a:endParaRPr/>
            </a:p>
          </p:txBody>
        </p:sp>
        <p:sp>
          <p:nvSpPr>
            <p:cNvPr id="16" name="Shape 648"/>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ln>
              <a:prstDash val="sysDash"/>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lIns="91425" tIns="91425" rIns="91425" bIns="91425" anchor="ctr" anchorCtr="0">
              <a:noAutofit/>
            </a:bodyPr>
            <a:lstStyle/>
            <a:p>
              <a:pPr lvl="0">
                <a:spcBef>
                  <a:spcPts val="0"/>
                </a:spcBef>
                <a:buNone/>
              </a:pPr>
              <a:endParaRPr/>
            </a:p>
          </p:txBody>
        </p:sp>
        <p:sp>
          <p:nvSpPr>
            <p:cNvPr id="17" name="Shape 649"/>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ln>
              <a:prstDash val="sysDash"/>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lIns="91425" tIns="91425" rIns="91425" bIns="91425" anchor="ctr" anchorCtr="0">
              <a:noAutofit/>
            </a:bodyPr>
            <a:lstStyle/>
            <a:p>
              <a:pPr lvl="0">
                <a:spcBef>
                  <a:spcPts val="0"/>
                </a:spcBef>
                <a:buNone/>
              </a:pPr>
              <a:endParaRPr/>
            </a:p>
          </p:txBody>
        </p:sp>
        <p:sp>
          <p:nvSpPr>
            <p:cNvPr id="18" name="Shape 650"/>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ln>
              <a:prstDash val="sysDash"/>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lIns="91425" tIns="91425" rIns="91425" bIns="91425" anchor="ctr" anchorCtr="0">
              <a:noAutofit/>
            </a:bodyPr>
            <a:lstStyle/>
            <a:p>
              <a:pPr lvl="0">
                <a:spcBef>
                  <a:spcPts val="0"/>
                </a:spcBef>
                <a:buNone/>
              </a:pPr>
              <a:endParaRPr/>
            </a:p>
          </p:txBody>
        </p:sp>
      </p:grpSp>
      <p:grpSp>
        <p:nvGrpSpPr>
          <p:cNvPr id="19" name="Shape 715"/>
          <p:cNvGrpSpPr/>
          <p:nvPr/>
        </p:nvGrpSpPr>
        <p:grpSpPr>
          <a:xfrm>
            <a:off x="3996813" y="4313903"/>
            <a:ext cx="676638" cy="544158"/>
            <a:chOff x="3927500" y="301425"/>
            <a:chExt cx="461550" cy="411625"/>
          </a:xfrm>
        </p:grpSpPr>
        <p:sp>
          <p:nvSpPr>
            <p:cNvPr id="20" name="Shape 716"/>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1" name="Shape 717"/>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2" name="Shape 718"/>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3" name="Shape 719"/>
            <p:cNvSpPr/>
            <p:nvPr/>
          </p:nvSpPr>
          <p:spPr>
            <a:xfrm>
              <a:off x="4295850" y="442075"/>
              <a:ext cx="46300" cy="26225"/>
            </a:xfrm>
            <a:custGeom>
              <a:avLst/>
              <a:gdLst/>
              <a:ahLst/>
              <a:cxnLst/>
              <a:rect l="0" t="0" r="0" b="0"/>
              <a:pathLst>
                <a:path w="1852" h="1049" fill="none" extrusionOk="0">
                  <a:moveTo>
                    <a:pt x="1" y="1"/>
                  </a:moveTo>
                  <a:lnTo>
                    <a:pt x="1852" y="1048"/>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4" name="Shape 720"/>
            <p:cNvSpPr/>
            <p:nvPr/>
          </p:nvSpPr>
          <p:spPr>
            <a:xfrm>
              <a:off x="4296475" y="415900"/>
              <a:ext cx="45075" cy="78575"/>
            </a:xfrm>
            <a:custGeom>
              <a:avLst/>
              <a:gdLst/>
              <a:ahLst/>
              <a:cxnLst/>
              <a:rect l="0" t="0" r="0" b="0"/>
              <a:pathLst>
                <a:path w="1803" h="3143" fill="none" extrusionOk="0">
                  <a:moveTo>
                    <a:pt x="1802" y="1"/>
                  </a:moveTo>
                  <a:lnTo>
                    <a:pt x="0" y="3142"/>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5" name="Shape 721"/>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6" name="Shape 722"/>
            <p:cNvSpPr/>
            <p:nvPr/>
          </p:nvSpPr>
          <p:spPr>
            <a:xfrm>
              <a:off x="3970725" y="558375"/>
              <a:ext cx="1850" cy="12200"/>
            </a:xfrm>
            <a:custGeom>
              <a:avLst/>
              <a:gdLst/>
              <a:ahLst/>
              <a:cxnLst/>
              <a:rect l="0" t="0" r="0" b="0"/>
              <a:pathLst>
                <a:path w="74" h="488" fill="none" extrusionOk="0">
                  <a:moveTo>
                    <a:pt x="0" y="488"/>
                  </a:moveTo>
                  <a:lnTo>
                    <a:pt x="73" y="1"/>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7" name="Shape 723"/>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8" name="Shape 724"/>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9" name="Shape 725"/>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30" name="Shape 726"/>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31" name="Shape 727"/>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32" name="Shape 728"/>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33" name="Shape 729"/>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34" name="Shape 730"/>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35" name="Shape 731"/>
            <p:cNvSpPr/>
            <p:nvPr/>
          </p:nvSpPr>
          <p:spPr>
            <a:xfrm>
              <a:off x="4141800" y="502975"/>
              <a:ext cx="3700" cy="11600"/>
            </a:xfrm>
            <a:custGeom>
              <a:avLst/>
              <a:gdLst/>
              <a:ahLst/>
              <a:cxnLst/>
              <a:rect l="0" t="0" r="0" b="0"/>
              <a:pathLst>
                <a:path w="148" h="464" fill="none" extrusionOk="0">
                  <a:moveTo>
                    <a:pt x="1" y="0"/>
                  </a:moveTo>
                  <a:lnTo>
                    <a:pt x="147" y="463"/>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36" name="Shape 732"/>
            <p:cNvSpPr/>
            <p:nvPr/>
          </p:nvSpPr>
          <p:spPr>
            <a:xfrm>
              <a:off x="4150950" y="533425"/>
              <a:ext cx="3675" cy="11575"/>
            </a:xfrm>
            <a:custGeom>
              <a:avLst/>
              <a:gdLst/>
              <a:ahLst/>
              <a:cxnLst/>
              <a:rect l="0" t="0" r="0" b="0"/>
              <a:pathLst>
                <a:path w="147" h="463" fill="none" extrusionOk="0">
                  <a:moveTo>
                    <a:pt x="0" y="0"/>
                  </a:moveTo>
                  <a:lnTo>
                    <a:pt x="146" y="463"/>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37" name="Shape 733"/>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38" name="Shape 734"/>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39" name="Shape 735"/>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40" name="Shape 736"/>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41" name="Shape 737"/>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42" name="Shape 738"/>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43" name="Shape 739"/>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44" name="Shape 740"/>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45" name="Shape 741"/>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46" name="Shape 742"/>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ln w="12700">
              <a:prstDash val="sys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382829" y="2821989"/>
            <a:ext cx="3530700" cy="1181999"/>
          </a:xfrm>
        </p:spPr>
        <p:txBody>
          <a:bodyPr/>
          <a:lstStyle/>
          <a:p>
            <a:r>
              <a:rPr lang="fr-FR" sz="6600" dirty="0" smtClean="0">
                <a:solidFill>
                  <a:srgbClr val="FF9800"/>
                </a:solidFill>
                <a:effectLst>
                  <a:outerShdw blurRad="38100" dist="38100" dir="2700000" algn="tl">
                    <a:srgbClr val="000000">
                      <a:alpha val="43137"/>
                    </a:srgbClr>
                  </a:outerShdw>
                </a:effectLst>
              </a:rPr>
              <a:t>2. </a:t>
            </a:r>
            <a:r>
              <a:rPr lang="fr-FR" sz="4000" dirty="0" smtClean="0">
                <a:solidFill>
                  <a:srgbClr val="FF9800"/>
                </a:solidFill>
                <a:effectLst>
                  <a:outerShdw blurRad="38100" dist="38100" dir="2700000" algn="tl">
                    <a:srgbClr val="000000">
                      <a:alpha val="43137"/>
                    </a:srgbClr>
                  </a:outerShdw>
                </a:effectLst>
              </a:rPr>
              <a:t>Stratégie E-Marketing</a:t>
            </a:r>
            <a:endParaRPr lang="fr-FR" sz="4000" dirty="0">
              <a:solidFill>
                <a:srgbClr val="FF9800"/>
              </a:solidFill>
              <a:effectLst>
                <a:outerShdw blurRad="38100" dist="38100" dir="2700000" algn="tl">
                  <a:srgbClr val="000000">
                    <a:alpha val="43137"/>
                  </a:srgbClr>
                </a:outerShdw>
              </a:effectLst>
            </a:endParaRPr>
          </a:p>
        </p:txBody>
      </p:sp>
      <p:grpSp>
        <p:nvGrpSpPr>
          <p:cNvPr id="4" name="Shape 589"/>
          <p:cNvGrpSpPr/>
          <p:nvPr/>
        </p:nvGrpSpPr>
        <p:grpSpPr>
          <a:xfrm>
            <a:off x="2802194" y="1895168"/>
            <a:ext cx="929994" cy="655957"/>
            <a:chOff x="5247525" y="3007275"/>
            <a:chExt cx="517575" cy="384825"/>
          </a:xfrm>
        </p:grpSpPr>
        <p:sp>
          <p:nvSpPr>
            <p:cNvPr id="5" name="Shape 590"/>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ln w="28575">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6" name="Shape 591"/>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ln w="28575">
              <a:prstDash val="solid"/>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36676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2"/>
                                        </p:tgtEl>
                                        <p:attrNameLst>
                                          <p:attrName>style.visibility</p:attrName>
                                        </p:attrNameLst>
                                      </p:cBhvr>
                                      <p:to>
                                        <p:strVal val="visible"/>
                                      </p:to>
                                    </p:set>
                                  </p:childTnLst>
                                </p:cTn>
                              </p:par>
                              <p:par>
                                <p:cTn id="7" presetID="32" presetClass="emph" presetSubtype="0" fill="hold" nodeType="withEffect">
                                  <p:stCondLst>
                                    <p:cond delay="0"/>
                                  </p:stCondLst>
                                  <p:childTnLst>
                                    <p:animRot by="120000">
                                      <p:cBhvr>
                                        <p:cTn id="8" dur="100" fill="hold">
                                          <p:stCondLst>
                                            <p:cond delay="0"/>
                                          </p:stCondLst>
                                        </p:cTn>
                                        <p:tgtEl>
                                          <p:spTgt spid="4"/>
                                        </p:tgtEl>
                                        <p:attrNameLst>
                                          <p:attrName>r</p:attrName>
                                        </p:attrNameLst>
                                      </p:cBhvr>
                                    </p:animRot>
                                    <p:animRot by="-240000">
                                      <p:cBhvr>
                                        <p:cTn id="9" dur="200" fill="hold">
                                          <p:stCondLst>
                                            <p:cond delay="200"/>
                                          </p:stCondLst>
                                        </p:cTn>
                                        <p:tgtEl>
                                          <p:spTgt spid="4"/>
                                        </p:tgtEl>
                                        <p:attrNameLst>
                                          <p:attrName>r</p:attrName>
                                        </p:attrNameLst>
                                      </p:cBhvr>
                                    </p:animRot>
                                    <p:animRot by="240000">
                                      <p:cBhvr>
                                        <p:cTn id="10" dur="200" fill="hold">
                                          <p:stCondLst>
                                            <p:cond delay="400"/>
                                          </p:stCondLst>
                                        </p:cTn>
                                        <p:tgtEl>
                                          <p:spTgt spid="4"/>
                                        </p:tgtEl>
                                        <p:attrNameLst>
                                          <p:attrName>r</p:attrName>
                                        </p:attrNameLst>
                                      </p:cBhvr>
                                    </p:animRot>
                                    <p:animRot by="-240000">
                                      <p:cBhvr>
                                        <p:cTn id="11" dur="200" fill="hold">
                                          <p:stCondLst>
                                            <p:cond delay="600"/>
                                          </p:stCondLst>
                                        </p:cTn>
                                        <p:tgtEl>
                                          <p:spTgt spid="4"/>
                                        </p:tgtEl>
                                        <p:attrNameLst>
                                          <p:attrName>r</p:attrName>
                                        </p:attrNameLst>
                                      </p:cBhvr>
                                    </p:animRot>
                                    <p:animRot by="120000">
                                      <p:cBhvr>
                                        <p:cTn id="1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1047477" y="3521172"/>
            <a:ext cx="6098117" cy="409500"/>
          </a:xfrm>
        </p:spPr>
        <p:txBody>
          <a:bodyPr/>
          <a:lstStyle/>
          <a:p>
            <a:r>
              <a:rPr lang="fr-FR" sz="6600" dirty="0" smtClean="0">
                <a:solidFill>
                  <a:srgbClr val="F44336"/>
                </a:solidFill>
                <a:effectLst>
                  <a:outerShdw blurRad="38100" dist="38100" dir="2700000" algn="tl">
                    <a:srgbClr val="000000">
                      <a:alpha val="43137"/>
                    </a:srgbClr>
                  </a:outerShdw>
                </a:effectLst>
              </a:rPr>
              <a:t>Etape 1</a:t>
            </a:r>
            <a:br>
              <a:rPr lang="fr-FR" sz="6600" dirty="0" smtClean="0">
                <a:solidFill>
                  <a:srgbClr val="F44336"/>
                </a:solidFill>
                <a:effectLst>
                  <a:outerShdw blurRad="38100" dist="38100" dir="2700000" algn="tl">
                    <a:srgbClr val="000000">
                      <a:alpha val="43137"/>
                    </a:srgbClr>
                  </a:outerShdw>
                </a:effectLst>
              </a:rPr>
            </a:br>
            <a:r>
              <a:rPr lang="fr-FR" sz="1800" dirty="0" smtClean="0">
                <a:solidFill>
                  <a:schemeClr val="bg1"/>
                </a:solidFill>
              </a:rPr>
              <a:t>f</a:t>
            </a:r>
            <a:r>
              <a:rPr lang="fr-FR" sz="6600" dirty="0" smtClean="0">
                <a:solidFill>
                  <a:srgbClr val="F44336"/>
                </a:solidFill>
                <a:effectLst>
                  <a:outerShdw blurRad="38100" dist="38100" dir="2700000" algn="tl">
                    <a:srgbClr val="000000">
                      <a:alpha val="43137"/>
                    </a:srgbClr>
                  </a:outerShdw>
                </a:effectLst>
              </a:rPr>
              <a:t/>
            </a:r>
            <a:br>
              <a:rPr lang="fr-FR" sz="6600" dirty="0" smtClean="0">
                <a:solidFill>
                  <a:srgbClr val="F44336"/>
                </a:solidFill>
                <a:effectLst>
                  <a:outerShdw blurRad="38100" dist="38100" dir="2700000" algn="tl">
                    <a:srgbClr val="000000">
                      <a:alpha val="43137"/>
                    </a:srgbClr>
                  </a:outerShdw>
                </a:effectLst>
              </a:rPr>
            </a:br>
            <a:r>
              <a:rPr lang="fr-FR" dirty="0" smtClean="0">
                <a:solidFill>
                  <a:srgbClr val="F44336"/>
                </a:solidFill>
                <a:effectLst>
                  <a:outerShdw blurRad="38100" dist="38100" dir="2700000" algn="tl">
                    <a:srgbClr val="000000">
                      <a:alpha val="43137"/>
                    </a:srgbClr>
                  </a:outerShdw>
                </a:effectLst>
              </a:rPr>
              <a:t/>
            </a:r>
            <a:br>
              <a:rPr lang="fr-FR" dirty="0" smtClean="0">
                <a:solidFill>
                  <a:srgbClr val="F44336"/>
                </a:solidFill>
                <a:effectLst>
                  <a:outerShdw blurRad="38100" dist="38100" dir="2700000" algn="tl">
                    <a:srgbClr val="000000">
                      <a:alpha val="43137"/>
                    </a:srgbClr>
                  </a:outerShdw>
                </a:effectLst>
              </a:rPr>
            </a:br>
            <a:r>
              <a:rPr lang="fr-FR" sz="3600" dirty="0" smtClean="0">
                <a:solidFill>
                  <a:srgbClr val="F44336"/>
                </a:solidFill>
                <a:effectLst>
                  <a:outerShdw blurRad="38100" dist="38100" dir="2700000" algn="tl">
                    <a:srgbClr val="000000">
                      <a:alpha val="43137"/>
                    </a:srgbClr>
                  </a:outerShdw>
                </a:effectLst>
              </a:rPr>
              <a:t>Quelle stratégie pour acquérir ou générer ?</a:t>
            </a:r>
            <a:endParaRPr lang="fr-FR" dirty="0">
              <a:solidFill>
                <a:srgbClr val="F44336"/>
              </a:solidFill>
              <a:effectLst>
                <a:outerShdw blurRad="38100" dist="38100" dir="2700000" algn="tl">
                  <a:srgbClr val="000000">
                    <a:alpha val="43137"/>
                  </a:srgbClr>
                </a:outerShdw>
              </a:effectLst>
            </a:endParaRPr>
          </a:p>
        </p:txBody>
      </p:sp>
      <p:grpSp>
        <p:nvGrpSpPr>
          <p:cNvPr id="5" name="Shape 636"/>
          <p:cNvGrpSpPr/>
          <p:nvPr/>
        </p:nvGrpSpPr>
        <p:grpSpPr>
          <a:xfrm rot="720000">
            <a:off x="5147188" y="1334731"/>
            <a:ext cx="1120878" cy="1008000"/>
            <a:chOff x="5292575" y="3681900"/>
            <a:chExt cx="420150" cy="373275"/>
          </a:xfrm>
        </p:grpSpPr>
        <p:sp>
          <p:nvSpPr>
            <p:cNvPr id="6" name="Shape 637"/>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ln w="2857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7" name="Shape 638"/>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ln w="2857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8" name="Shape 639"/>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ln w="2857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9" name="Shape 640"/>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ln w="2857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0" name="Shape 641"/>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ln w="2857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1" name="Shape 642"/>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ln w="2857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2" name="Shape 643"/>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ln w="2857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23419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par>
                                <p:cTn id="7" presetID="8" presetClass="emph" presetSubtype="0" fill="hold" nodeType="withEffect">
                                  <p:stCondLst>
                                    <p:cond delay="0"/>
                                  </p:stCondLst>
                                  <p:childTnLst>
                                    <p:animRot by="21600000">
                                      <p:cBhvr>
                                        <p:cTn id="8"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Titre 1"/>
          <p:cNvSpPr txBox="1">
            <a:spLocks/>
          </p:cNvSpPr>
          <p:nvPr/>
        </p:nvSpPr>
        <p:spPr>
          <a:xfrm>
            <a:off x="838250" y="428926"/>
            <a:ext cx="5324100" cy="485699"/>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3600" dirty="0" smtClean="0">
                <a:solidFill>
                  <a:srgbClr val="FF9800"/>
                </a:solidFill>
                <a:effectLst>
                  <a:outerShdw blurRad="38100" dist="38100" dir="2700000" algn="tl">
                    <a:srgbClr val="000000">
                      <a:alpha val="43137"/>
                    </a:srgbClr>
                  </a:outerShdw>
                </a:effectLst>
              </a:rPr>
              <a:t>Titre</a:t>
            </a:r>
            <a:endParaRPr lang="fr-FR" sz="3600" dirty="0">
              <a:solidFill>
                <a:srgbClr val="FF98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9291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Titre 1"/>
          <p:cNvSpPr txBox="1">
            <a:spLocks/>
          </p:cNvSpPr>
          <p:nvPr/>
        </p:nvSpPr>
        <p:spPr>
          <a:xfrm>
            <a:off x="838250" y="428926"/>
            <a:ext cx="5324100" cy="485699"/>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3600" dirty="0" smtClean="0">
                <a:solidFill>
                  <a:srgbClr val="FF9800"/>
                </a:solidFill>
                <a:effectLst>
                  <a:outerShdw blurRad="38100" dist="38100" dir="2700000" algn="tl">
                    <a:srgbClr val="000000">
                      <a:alpha val="43137"/>
                    </a:srgbClr>
                  </a:outerShdw>
                </a:effectLst>
              </a:rPr>
              <a:t>Titre</a:t>
            </a:r>
            <a:endParaRPr lang="fr-FR" sz="3600" dirty="0">
              <a:solidFill>
                <a:srgbClr val="FF98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0970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6" name="Titre 3"/>
          <p:cNvSpPr txBox="1">
            <a:spLocks/>
          </p:cNvSpPr>
          <p:nvPr/>
        </p:nvSpPr>
        <p:spPr>
          <a:xfrm>
            <a:off x="1047477" y="3521172"/>
            <a:ext cx="6098117" cy="409500"/>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6600" dirty="0" smtClean="0">
                <a:solidFill>
                  <a:srgbClr val="F44336"/>
                </a:solidFill>
                <a:effectLst>
                  <a:outerShdw blurRad="38100" dist="38100" dir="2700000" algn="tl">
                    <a:srgbClr val="000000">
                      <a:alpha val="43137"/>
                    </a:srgbClr>
                  </a:outerShdw>
                </a:effectLst>
              </a:rPr>
              <a:t>Etape 2</a:t>
            </a:r>
            <a:br>
              <a:rPr lang="fr-FR" sz="6600" dirty="0" smtClean="0">
                <a:solidFill>
                  <a:srgbClr val="F44336"/>
                </a:solidFill>
                <a:effectLst>
                  <a:outerShdw blurRad="38100" dist="38100" dir="2700000" algn="tl">
                    <a:srgbClr val="000000">
                      <a:alpha val="43137"/>
                    </a:srgbClr>
                  </a:outerShdw>
                </a:effectLst>
              </a:rPr>
            </a:br>
            <a:r>
              <a:rPr lang="fr-FR" sz="1800" dirty="0" smtClean="0">
                <a:solidFill>
                  <a:schemeClr val="bg1"/>
                </a:solidFill>
              </a:rPr>
              <a:t>f</a:t>
            </a:r>
            <a:r>
              <a:rPr lang="fr-FR" sz="6600" dirty="0" smtClean="0">
                <a:solidFill>
                  <a:srgbClr val="F44336"/>
                </a:solidFill>
                <a:effectLst>
                  <a:outerShdw blurRad="38100" dist="38100" dir="2700000" algn="tl">
                    <a:srgbClr val="000000">
                      <a:alpha val="43137"/>
                    </a:srgbClr>
                  </a:outerShdw>
                </a:effectLst>
              </a:rPr>
              <a:t/>
            </a:r>
            <a:br>
              <a:rPr lang="fr-FR" sz="6600" dirty="0" smtClean="0">
                <a:solidFill>
                  <a:srgbClr val="F44336"/>
                </a:solidFill>
                <a:effectLst>
                  <a:outerShdw blurRad="38100" dist="38100" dir="2700000" algn="tl">
                    <a:srgbClr val="000000">
                      <a:alpha val="43137"/>
                    </a:srgbClr>
                  </a:outerShdw>
                </a:effectLst>
              </a:rPr>
            </a:br>
            <a:r>
              <a:rPr lang="fr-FR" dirty="0" smtClean="0">
                <a:solidFill>
                  <a:srgbClr val="F44336"/>
                </a:solidFill>
                <a:effectLst>
                  <a:outerShdw blurRad="38100" dist="38100" dir="2700000" algn="tl">
                    <a:srgbClr val="000000">
                      <a:alpha val="43137"/>
                    </a:srgbClr>
                  </a:outerShdw>
                </a:effectLst>
              </a:rPr>
              <a:t/>
            </a:r>
            <a:br>
              <a:rPr lang="fr-FR" dirty="0" smtClean="0">
                <a:solidFill>
                  <a:srgbClr val="F44336"/>
                </a:solidFill>
                <a:effectLst>
                  <a:outerShdw blurRad="38100" dist="38100" dir="2700000" algn="tl">
                    <a:srgbClr val="000000">
                      <a:alpha val="43137"/>
                    </a:srgbClr>
                  </a:outerShdw>
                </a:effectLst>
              </a:rPr>
            </a:br>
            <a:r>
              <a:rPr lang="fr-FR" sz="3600" dirty="0" smtClean="0">
                <a:solidFill>
                  <a:srgbClr val="F44336"/>
                </a:solidFill>
                <a:effectLst>
                  <a:outerShdw blurRad="38100" dist="38100" dir="2700000" algn="tl">
                    <a:srgbClr val="000000">
                      <a:alpha val="43137"/>
                    </a:srgbClr>
                  </a:outerShdw>
                </a:effectLst>
              </a:rPr>
              <a:t>Convertir</a:t>
            </a:r>
            <a:endParaRPr lang="fr-FR" dirty="0">
              <a:solidFill>
                <a:srgbClr val="F44336"/>
              </a:solidFill>
              <a:effectLst>
                <a:outerShdw blurRad="38100" dist="38100" dir="2700000" algn="tl">
                  <a:srgbClr val="000000">
                    <a:alpha val="43137"/>
                  </a:srgbClr>
                </a:outerShdw>
              </a:effectLst>
            </a:endParaRPr>
          </a:p>
        </p:txBody>
      </p:sp>
      <p:grpSp>
        <p:nvGrpSpPr>
          <p:cNvPr id="7" name="Shape 574"/>
          <p:cNvGrpSpPr/>
          <p:nvPr/>
        </p:nvGrpSpPr>
        <p:grpSpPr>
          <a:xfrm rot="480000">
            <a:off x="5004363" y="2403988"/>
            <a:ext cx="474664" cy="1442922"/>
            <a:chOff x="732125" y="2958550"/>
            <a:chExt cx="130325" cy="474950"/>
          </a:xfrm>
        </p:grpSpPr>
        <p:sp>
          <p:nvSpPr>
            <p:cNvPr id="8" name="Shape 575"/>
            <p:cNvSpPr/>
            <p:nvPr/>
          </p:nvSpPr>
          <p:spPr>
            <a:xfrm>
              <a:off x="732125" y="2958550"/>
              <a:ext cx="130325" cy="474950"/>
            </a:xfrm>
            <a:custGeom>
              <a:avLst/>
              <a:gdLst/>
              <a:ahLst/>
              <a:cxnLst/>
              <a:rect l="0" t="0" r="0" b="0"/>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9" name="Shape 576"/>
            <p:cNvSpPr/>
            <p:nvPr/>
          </p:nvSpPr>
          <p:spPr>
            <a:xfrm>
              <a:off x="756475" y="3090675"/>
              <a:ext cx="81625" cy="318475"/>
            </a:xfrm>
            <a:custGeom>
              <a:avLst/>
              <a:gdLst/>
              <a:ahLst/>
              <a:cxnLst/>
              <a:rect l="0" t="0" r="0" b="0"/>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0" name="Shape 577"/>
            <p:cNvSpPr/>
            <p:nvPr/>
          </p:nvSpPr>
          <p:spPr>
            <a:xfrm>
              <a:off x="802750" y="3129050"/>
              <a:ext cx="13425" cy="25"/>
            </a:xfrm>
            <a:custGeom>
              <a:avLst/>
              <a:gdLst/>
              <a:ahLst/>
              <a:cxnLst/>
              <a:rect l="0" t="0" r="0" b="0"/>
              <a:pathLst>
                <a:path w="537" h="1" fill="none" extrusionOk="0">
                  <a:moveTo>
                    <a:pt x="536" y="0"/>
                  </a:moveTo>
                  <a:lnTo>
                    <a:pt x="0" y="0"/>
                  </a:lnTo>
                </a:path>
              </a:pathLst>
            </a:cu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1" name="Shape 578"/>
            <p:cNvSpPr/>
            <p:nvPr/>
          </p:nvSpPr>
          <p:spPr>
            <a:xfrm>
              <a:off x="802750" y="3162525"/>
              <a:ext cx="13425" cy="25"/>
            </a:xfrm>
            <a:custGeom>
              <a:avLst/>
              <a:gdLst/>
              <a:ahLst/>
              <a:cxnLst/>
              <a:rect l="0" t="0" r="0" b="0"/>
              <a:pathLst>
                <a:path w="537" h="1" fill="none" extrusionOk="0">
                  <a:moveTo>
                    <a:pt x="536" y="1"/>
                  </a:moveTo>
                  <a:lnTo>
                    <a:pt x="0" y="1"/>
                  </a:lnTo>
                </a:path>
              </a:pathLst>
            </a:cu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2" name="Shape 579"/>
            <p:cNvSpPr/>
            <p:nvPr/>
          </p:nvSpPr>
          <p:spPr>
            <a:xfrm>
              <a:off x="802750" y="3196025"/>
              <a:ext cx="13425" cy="25"/>
            </a:xfrm>
            <a:custGeom>
              <a:avLst/>
              <a:gdLst/>
              <a:ahLst/>
              <a:cxnLst/>
              <a:rect l="0" t="0" r="0" b="0"/>
              <a:pathLst>
                <a:path w="537" h="1" fill="none" extrusionOk="0">
                  <a:moveTo>
                    <a:pt x="536" y="0"/>
                  </a:moveTo>
                  <a:lnTo>
                    <a:pt x="0" y="0"/>
                  </a:lnTo>
                </a:path>
              </a:pathLst>
            </a:cu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3" name="Shape 580"/>
            <p:cNvSpPr/>
            <p:nvPr/>
          </p:nvSpPr>
          <p:spPr>
            <a:xfrm>
              <a:off x="802750" y="3229500"/>
              <a:ext cx="13425" cy="25"/>
            </a:xfrm>
            <a:custGeom>
              <a:avLst/>
              <a:gdLst/>
              <a:ahLst/>
              <a:cxnLst/>
              <a:rect l="0" t="0" r="0" b="0"/>
              <a:pathLst>
                <a:path w="537" h="1" fill="none" extrusionOk="0">
                  <a:moveTo>
                    <a:pt x="536" y="1"/>
                  </a:moveTo>
                  <a:lnTo>
                    <a:pt x="0" y="1"/>
                  </a:lnTo>
                </a:path>
              </a:pathLst>
            </a:cu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4" name="Shape 581"/>
            <p:cNvSpPr/>
            <p:nvPr/>
          </p:nvSpPr>
          <p:spPr>
            <a:xfrm>
              <a:off x="802750" y="3263000"/>
              <a:ext cx="13425" cy="25"/>
            </a:xfrm>
            <a:custGeom>
              <a:avLst/>
              <a:gdLst/>
              <a:ahLst/>
              <a:cxnLst/>
              <a:rect l="0" t="0" r="0" b="0"/>
              <a:pathLst>
                <a:path w="537" h="1" fill="none" extrusionOk="0">
                  <a:moveTo>
                    <a:pt x="536" y="0"/>
                  </a:moveTo>
                  <a:lnTo>
                    <a:pt x="0" y="0"/>
                  </a:lnTo>
                </a:path>
              </a:pathLst>
            </a:cu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5" name="Shape 582"/>
            <p:cNvSpPr/>
            <p:nvPr/>
          </p:nvSpPr>
          <p:spPr>
            <a:xfrm>
              <a:off x="802750" y="3296475"/>
              <a:ext cx="13425" cy="25"/>
            </a:xfrm>
            <a:custGeom>
              <a:avLst/>
              <a:gdLst/>
              <a:ahLst/>
              <a:cxnLst/>
              <a:rect l="0" t="0" r="0" b="0"/>
              <a:pathLst>
                <a:path w="537" h="1" fill="none" extrusionOk="0">
                  <a:moveTo>
                    <a:pt x="536" y="1"/>
                  </a:moveTo>
                  <a:lnTo>
                    <a:pt x="0" y="1"/>
                  </a:lnTo>
                </a:path>
              </a:pathLst>
            </a:custGeom>
            <a:ln w="38100">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04770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6"/>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93107" y="1800643"/>
            <a:ext cx="5324100" cy="2255700"/>
          </a:xfrm>
        </p:spPr>
        <p:txBody>
          <a:bodyPr/>
          <a:lstStyle/>
          <a:p>
            <a:r>
              <a:rPr lang="fr-FR" dirty="0">
                <a:solidFill>
                  <a:srgbClr val="FF9800"/>
                </a:solidFill>
              </a:rPr>
              <a:t>M</a:t>
            </a:r>
            <a:r>
              <a:rPr lang="fr-FR" dirty="0" smtClean="0">
                <a:solidFill>
                  <a:srgbClr val="FF9800"/>
                </a:solidFill>
              </a:rPr>
              <a:t>ajorité</a:t>
            </a:r>
            <a:r>
              <a:rPr lang="fr-FR" dirty="0" smtClean="0"/>
              <a:t> </a:t>
            </a:r>
            <a:r>
              <a:rPr lang="fr-FR" dirty="0"/>
              <a:t>du trafic vient des agences en </a:t>
            </a:r>
            <a:r>
              <a:rPr lang="fr-FR" dirty="0" smtClean="0"/>
              <a:t>ligne</a:t>
            </a:r>
          </a:p>
          <a:p>
            <a:pPr>
              <a:buNone/>
            </a:pPr>
            <a:endParaRPr lang="fr-FR" dirty="0"/>
          </a:p>
          <a:p>
            <a:r>
              <a:rPr lang="fr-FR" dirty="0"/>
              <a:t>A</a:t>
            </a:r>
            <a:r>
              <a:rPr lang="fr-FR" dirty="0" smtClean="0"/>
              <a:t>mbition </a:t>
            </a:r>
            <a:r>
              <a:rPr lang="fr-FR" dirty="0"/>
              <a:t>de renforcer les </a:t>
            </a:r>
            <a:r>
              <a:rPr lang="fr-FR" dirty="0">
                <a:solidFill>
                  <a:srgbClr val="FF9800"/>
                </a:solidFill>
              </a:rPr>
              <a:t>réservations directes </a:t>
            </a:r>
            <a:r>
              <a:rPr lang="fr-FR" dirty="0"/>
              <a:t>sur les sites des hôteliers </a:t>
            </a:r>
            <a:endParaRPr lang="fr-FR" dirty="0" smtClean="0"/>
          </a:p>
          <a:p>
            <a:pPr>
              <a:buNone/>
            </a:pPr>
            <a:endParaRPr lang="fr-FR" dirty="0" smtClean="0"/>
          </a:p>
          <a:p>
            <a:r>
              <a:rPr lang="fr-FR" dirty="0">
                <a:solidFill>
                  <a:srgbClr val="FF9800"/>
                </a:solidFill>
              </a:rPr>
              <a:t>A</a:t>
            </a:r>
            <a:r>
              <a:rPr lang="fr-FR" dirty="0" smtClean="0">
                <a:solidFill>
                  <a:srgbClr val="FF9800"/>
                </a:solidFill>
              </a:rPr>
              <a:t>gences </a:t>
            </a:r>
            <a:r>
              <a:rPr lang="fr-FR" dirty="0">
                <a:solidFill>
                  <a:srgbClr val="FF9800"/>
                </a:solidFill>
              </a:rPr>
              <a:t>en ligne </a:t>
            </a:r>
            <a:r>
              <a:rPr lang="fr-FR" dirty="0"/>
              <a:t>restent majoritaires dans </a:t>
            </a:r>
            <a:r>
              <a:rPr lang="fr-FR" dirty="0" smtClean="0"/>
              <a:t>le </a:t>
            </a:r>
            <a:r>
              <a:rPr lang="fr-FR" dirty="0"/>
              <a:t>volume global de réservations générées</a:t>
            </a:r>
            <a:r>
              <a:rPr lang="fr-FR" dirty="0" smtClean="0"/>
              <a:t>.</a:t>
            </a:r>
          </a:p>
          <a:p>
            <a:endParaRPr lang="fr-FR" dirty="0"/>
          </a:p>
          <a:p>
            <a:r>
              <a:rPr lang="fr-FR" dirty="0"/>
              <a:t>C</a:t>
            </a:r>
            <a:r>
              <a:rPr lang="fr-FR" dirty="0" smtClean="0"/>
              <a:t>roissance </a:t>
            </a:r>
            <a:r>
              <a:rPr lang="fr-FR" dirty="0"/>
              <a:t>globale du </a:t>
            </a:r>
            <a:r>
              <a:rPr lang="fr-FR" dirty="0" smtClean="0"/>
              <a:t>trafic en 2016</a:t>
            </a:r>
            <a:r>
              <a:rPr lang="fr-FR" dirty="0" smtClean="0"/>
              <a:t>:</a:t>
            </a:r>
            <a:endParaRPr lang="fr-FR" dirty="0"/>
          </a:p>
        </p:txBody>
      </p:sp>
      <p:sp>
        <p:nvSpPr>
          <p:cNvPr id="4" name="Titre 1"/>
          <p:cNvSpPr txBox="1">
            <a:spLocks/>
          </p:cNvSpPr>
          <p:nvPr/>
        </p:nvSpPr>
        <p:spPr>
          <a:xfrm>
            <a:off x="838250" y="428926"/>
            <a:ext cx="5324100" cy="485699"/>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3600" dirty="0" smtClean="0">
                <a:solidFill>
                  <a:srgbClr val="FF9800"/>
                </a:solidFill>
                <a:effectLst>
                  <a:outerShdw blurRad="38100" dist="38100" dir="2700000" algn="tl">
                    <a:srgbClr val="000000">
                      <a:alpha val="43137"/>
                    </a:srgbClr>
                  </a:outerShdw>
                </a:effectLst>
              </a:rPr>
              <a:t>Situation actuelle</a:t>
            </a:r>
            <a:endParaRPr lang="fr-FR" sz="3600" dirty="0">
              <a:solidFill>
                <a:srgbClr val="FF9800"/>
              </a:solidFill>
              <a:effectLst>
                <a:outerShdw blurRad="38100" dist="38100" dir="2700000" algn="tl">
                  <a:srgbClr val="000000">
                    <a:alpha val="43137"/>
                  </a:srgbClr>
                </a:outerShdw>
              </a:effectLst>
            </a:endParaRPr>
          </a:p>
        </p:txBody>
      </p:sp>
      <p:sp>
        <p:nvSpPr>
          <p:cNvPr id="5" name="Ellipse 4"/>
          <p:cNvSpPr/>
          <p:nvPr/>
        </p:nvSpPr>
        <p:spPr>
          <a:xfrm>
            <a:off x="5779045" y="1378864"/>
            <a:ext cx="1313383" cy="1350169"/>
          </a:xfrm>
          <a:prstGeom prst="ellipse">
            <a:avLst/>
          </a:prstGeom>
          <a:solidFill>
            <a:srgbClr val="F44336"/>
          </a:solidFill>
        </p:spPr>
        <p:style>
          <a:lnRef idx="3">
            <a:schemeClr val="lt1"/>
          </a:lnRef>
          <a:fillRef idx="1">
            <a:schemeClr val="accent6"/>
          </a:fillRef>
          <a:effectRef idx="1">
            <a:schemeClr val="accent6"/>
          </a:effectRef>
          <a:fontRef idx="minor">
            <a:schemeClr val="lt1"/>
          </a:fontRef>
        </p:style>
        <p:txBody>
          <a:bodyPr lIns="36000" tIns="36000" rIns="36000" bIns="288000" rtlCol="0" anchor="ctr">
            <a:noAutofit/>
          </a:bodyPr>
          <a:lstStyle/>
          <a:p>
            <a:pPr algn="ctr" defTabSz="714375">
              <a:tabLst>
                <a:tab pos="88900" algn="l"/>
              </a:tabLst>
            </a:pPr>
            <a:r>
              <a:rPr lang="fr-FR" sz="1800" dirty="0" smtClean="0">
                <a:effectLst>
                  <a:outerShdw blurRad="38100" dist="38100" dir="2700000" algn="tl">
                    <a:srgbClr val="000000">
                      <a:alpha val="43137"/>
                    </a:srgbClr>
                  </a:outerShdw>
                </a:effectLst>
              </a:rPr>
              <a:t>    </a:t>
            </a:r>
            <a:r>
              <a:rPr lang="fr-FR" sz="2400" dirty="0" smtClean="0">
                <a:effectLst>
                  <a:outerShdw blurRad="38100" dist="38100" dir="2700000" algn="tl">
                    <a:srgbClr val="000000">
                      <a:alpha val="43137"/>
                    </a:srgbClr>
                  </a:outerShdw>
                </a:effectLst>
              </a:rPr>
              <a:t>+60%</a:t>
            </a:r>
            <a:endParaRPr lang="fr-FR" sz="1200" dirty="0" smtClean="0">
              <a:effectLst>
                <a:outerShdw blurRad="38100" dist="38100" dir="2700000" algn="tl">
                  <a:srgbClr val="000000">
                    <a:alpha val="43137"/>
                  </a:srgbClr>
                </a:outerShdw>
              </a:effectLst>
            </a:endParaRPr>
          </a:p>
        </p:txBody>
      </p:sp>
      <p:sp>
        <p:nvSpPr>
          <p:cNvPr id="7" name="Ellipse 6"/>
          <p:cNvSpPr/>
          <p:nvPr/>
        </p:nvSpPr>
        <p:spPr>
          <a:xfrm>
            <a:off x="6330770" y="3234674"/>
            <a:ext cx="1313383" cy="1350169"/>
          </a:xfrm>
          <a:prstGeom prst="ellipse">
            <a:avLst/>
          </a:prstGeom>
          <a:solidFill>
            <a:srgbClr val="F44336"/>
          </a:solidFill>
        </p:spPr>
        <p:style>
          <a:lnRef idx="3">
            <a:schemeClr val="lt1"/>
          </a:lnRef>
          <a:fillRef idx="1">
            <a:schemeClr val="accent6"/>
          </a:fillRef>
          <a:effectRef idx="1">
            <a:schemeClr val="accent6"/>
          </a:effectRef>
          <a:fontRef idx="minor">
            <a:schemeClr val="lt1"/>
          </a:fontRef>
        </p:style>
        <p:txBody>
          <a:bodyPr lIns="36000" tIns="36000" rIns="36000" bIns="36000" rtlCol="0" anchor="ctr">
            <a:noAutofit/>
          </a:bodyPr>
          <a:lstStyle/>
          <a:p>
            <a:pPr algn="ctr" defTabSz="714375">
              <a:tabLst>
                <a:tab pos="88900" algn="l"/>
              </a:tabLst>
            </a:pPr>
            <a:r>
              <a:rPr lang="fr-FR" sz="2400" dirty="0" smtClean="0">
                <a:effectLst>
                  <a:outerShdw blurRad="38100" dist="38100" dir="2700000" algn="tl">
                    <a:srgbClr val="000000">
                      <a:alpha val="43137"/>
                    </a:srgbClr>
                  </a:outerShdw>
                </a:effectLst>
              </a:rPr>
              <a:t>120 M</a:t>
            </a:r>
            <a:r>
              <a:rPr lang="fr-FR" sz="2000" dirty="0" smtClean="0">
                <a:effectLst>
                  <a:outerShdw blurRad="38100" dist="38100" dir="2700000" algn="tl">
                    <a:srgbClr val="000000">
                      <a:alpha val="43137"/>
                    </a:srgbClr>
                  </a:outerShdw>
                </a:effectLst>
              </a:rPr>
              <a:t> </a:t>
            </a:r>
            <a:r>
              <a:rPr lang="fr-FR" sz="1600" dirty="0" smtClean="0">
                <a:effectLst>
                  <a:outerShdw blurRad="38100" dist="38100" dir="2700000" algn="tl">
                    <a:srgbClr val="000000">
                      <a:alpha val="43137"/>
                    </a:srgbClr>
                  </a:outerShdw>
                </a:effectLst>
              </a:rPr>
              <a:t>d’utilisateurs</a:t>
            </a:r>
            <a:endParaRPr lang="fr-FR" dirty="0" smtClean="0">
              <a:effectLst>
                <a:outerShdw blurRad="38100" dist="38100" dir="2700000" algn="tl">
                  <a:srgbClr val="000000">
                    <a:alpha val="43137"/>
                  </a:srgbClr>
                </a:outerShdw>
              </a:effectLst>
            </a:endParaRPr>
          </a:p>
        </p:txBody>
      </p:sp>
      <p:sp>
        <p:nvSpPr>
          <p:cNvPr id="8" name="ZoneTexte 7"/>
          <p:cNvSpPr txBox="1"/>
          <p:nvPr/>
        </p:nvSpPr>
        <p:spPr>
          <a:xfrm>
            <a:off x="6603013" y="4584843"/>
            <a:ext cx="768895" cy="276999"/>
          </a:xfrm>
          <a:prstGeom prst="rect">
            <a:avLst/>
          </a:prstGeom>
          <a:noFill/>
        </p:spPr>
        <p:txBody>
          <a:bodyPr wrap="square" rtlCol="0">
            <a:spAutoFit/>
          </a:bodyPr>
          <a:lstStyle/>
          <a:p>
            <a:r>
              <a:rPr lang="fr-FR" sz="1200" i="1" dirty="0" smtClean="0">
                <a:solidFill>
                  <a:srgbClr val="999999"/>
                </a:solidFill>
                <a:latin typeface="Karla"/>
                <a:ea typeface="Karla"/>
                <a:cs typeface="Karla"/>
                <a:sym typeface="Karla"/>
              </a:rPr>
              <a:t>Par mois</a:t>
            </a:r>
            <a:endParaRPr lang="fr-FR" sz="1200" i="1" dirty="0">
              <a:solidFill>
                <a:srgbClr val="999999"/>
              </a:solidFill>
              <a:latin typeface="Karla"/>
              <a:ea typeface="Karla"/>
              <a:cs typeface="Karla"/>
              <a:sym typeface="Karla"/>
            </a:endParaRPr>
          </a:p>
        </p:txBody>
      </p:sp>
    </p:spTree>
    <p:extLst>
      <p:ext uri="{BB962C8B-B14F-4D97-AF65-F5344CB8AC3E}">
        <p14:creationId xmlns:p14="http://schemas.microsoft.com/office/powerpoint/2010/main" val="289060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9000" t="7000" r="-27000" b="-6000"/>
          </a:stretch>
        </a:blipFill>
        <a:effectLst/>
      </p:bgPr>
    </p:bg>
    <p:spTree>
      <p:nvGrpSpPr>
        <p:cNvPr id="1" name=""/>
        <p:cNvGrpSpPr/>
        <p:nvPr/>
      </p:nvGrpSpPr>
      <p:grpSpPr>
        <a:xfrm>
          <a:off x="0" y="0"/>
          <a:ext cx="0" cy="0"/>
          <a:chOff x="0" y="0"/>
          <a:chExt cx="0" cy="0"/>
        </a:xfrm>
      </p:grpSpPr>
      <p:sp>
        <p:nvSpPr>
          <p:cNvPr id="16" name="Rectangle 15"/>
          <p:cNvSpPr/>
          <p:nvPr/>
        </p:nvSpPr>
        <p:spPr>
          <a:xfrm>
            <a:off x="-7256" y="-29029"/>
            <a:ext cx="5264004" cy="5177288"/>
          </a:xfrm>
          <a:custGeom>
            <a:avLst/>
            <a:gdLst>
              <a:gd name="connsiteX0" fmla="*/ 0 w 3541486"/>
              <a:gd name="connsiteY0" fmla="*/ 0 h 2801257"/>
              <a:gd name="connsiteX1" fmla="*/ 3541486 w 3541486"/>
              <a:gd name="connsiteY1" fmla="*/ 0 h 2801257"/>
              <a:gd name="connsiteX2" fmla="*/ 3541486 w 3541486"/>
              <a:gd name="connsiteY2" fmla="*/ 2801257 h 2801257"/>
              <a:gd name="connsiteX3" fmla="*/ 0 w 3541486"/>
              <a:gd name="connsiteY3" fmla="*/ 2801257 h 2801257"/>
              <a:gd name="connsiteX4" fmla="*/ 0 w 3541486"/>
              <a:gd name="connsiteY4" fmla="*/ 0 h 2801257"/>
              <a:gd name="connsiteX0" fmla="*/ 0 w 3563258"/>
              <a:gd name="connsiteY0" fmla="*/ 762000 h 3563257"/>
              <a:gd name="connsiteX1" fmla="*/ 3563258 w 3563258"/>
              <a:gd name="connsiteY1" fmla="*/ 0 h 3563257"/>
              <a:gd name="connsiteX2" fmla="*/ 3541486 w 3563258"/>
              <a:gd name="connsiteY2" fmla="*/ 3563257 h 3563257"/>
              <a:gd name="connsiteX3" fmla="*/ 0 w 3563258"/>
              <a:gd name="connsiteY3" fmla="*/ 3563257 h 3563257"/>
              <a:gd name="connsiteX4" fmla="*/ 0 w 3563258"/>
              <a:gd name="connsiteY4" fmla="*/ 762000 h 3563257"/>
              <a:gd name="connsiteX0" fmla="*/ 0 w 4172079"/>
              <a:gd name="connsiteY0" fmla="*/ 762000 h 3563257"/>
              <a:gd name="connsiteX1" fmla="*/ 3563258 w 4172079"/>
              <a:gd name="connsiteY1" fmla="*/ 0 h 3563257"/>
              <a:gd name="connsiteX2" fmla="*/ 3541486 w 4172079"/>
              <a:gd name="connsiteY2" fmla="*/ 3563257 h 3563257"/>
              <a:gd name="connsiteX3" fmla="*/ 0 w 4172079"/>
              <a:gd name="connsiteY3" fmla="*/ 3563257 h 3563257"/>
              <a:gd name="connsiteX4" fmla="*/ 0 w 4172079"/>
              <a:gd name="connsiteY4" fmla="*/ 762000 h 3563257"/>
              <a:gd name="connsiteX0" fmla="*/ 0 w 4674817"/>
              <a:gd name="connsiteY0" fmla="*/ 762000 h 5072743"/>
              <a:gd name="connsiteX1" fmla="*/ 3563258 w 4674817"/>
              <a:gd name="connsiteY1" fmla="*/ 0 h 5072743"/>
              <a:gd name="connsiteX2" fmla="*/ 4644572 w 4674817"/>
              <a:gd name="connsiteY2" fmla="*/ 5072743 h 5072743"/>
              <a:gd name="connsiteX3" fmla="*/ 0 w 4674817"/>
              <a:gd name="connsiteY3" fmla="*/ 3563257 h 5072743"/>
              <a:gd name="connsiteX4" fmla="*/ 0 w 4674817"/>
              <a:gd name="connsiteY4" fmla="*/ 762000 h 5072743"/>
              <a:gd name="connsiteX0" fmla="*/ 0 w 5008645"/>
              <a:gd name="connsiteY0" fmla="*/ 0 h 5101772"/>
              <a:gd name="connsiteX1" fmla="*/ 3897086 w 5008645"/>
              <a:gd name="connsiteY1" fmla="*/ 29029 h 5101772"/>
              <a:gd name="connsiteX2" fmla="*/ 4978400 w 5008645"/>
              <a:gd name="connsiteY2" fmla="*/ 5101772 h 5101772"/>
              <a:gd name="connsiteX3" fmla="*/ 333828 w 5008645"/>
              <a:gd name="connsiteY3" fmla="*/ 3592286 h 5101772"/>
              <a:gd name="connsiteX4" fmla="*/ 0 w 5008645"/>
              <a:gd name="connsiteY4" fmla="*/ 0 h 5101772"/>
              <a:gd name="connsiteX0" fmla="*/ 0 w 5008645"/>
              <a:gd name="connsiteY0" fmla="*/ 0 h 5167086"/>
              <a:gd name="connsiteX1" fmla="*/ 3897086 w 5008645"/>
              <a:gd name="connsiteY1" fmla="*/ 29029 h 5167086"/>
              <a:gd name="connsiteX2" fmla="*/ 4978400 w 5008645"/>
              <a:gd name="connsiteY2" fmla="*/ 5101772 h 5167086"/>
              <a:gd name="connsiteX3" fmla="*/ 21771 w 5008645"/>
              <a:gd name="connsiteY3" fmla="*/ 5167086 h 5167086"/>
              <a:gd name="connsiteX4" fmla="*/ 0 w 5008645"/>
              <a:gd name="connsiteY4" fmla="*/ 0 h 5167086"/>
              <a:gd name="connsiteX0" fmla="*/ 0 w 5014336"/>
              <a:gd name="connsiteY0" fmla="*/ 0 h 5167086"/>
              <a:gd name="connsiteX1" fmla="*/ 3897086 w 5014336"/>
              <a:gd name="connsiteY1" fmla="*/ 29029 h 5167086"/>
              <a:gd name="connsiteX2" fmla="*/ 4985657 w 5014336"/>
              <a:gd name="connsiteY2" fmla="*/ 5159830 h 5167086"/>
              <a:gd name="connsiteX3" fmla="*/ 21771 w 5014336"/>
              <a:gd name="connsiteY3" fmla="*/ 5167086 h 5167086"/>
              <a:gd name="connsiteX4" fmla="*/ 0 w 5014336"/>
              <a:gd name="connsiteY4" fmla="*/ 0 h 5167086"/>
              <a:gd name="connsiteX0" fmla="*/ 0 w 5136325"/>
              <a:gd name="connsiteY0" fmla="*/ 0 h 5167086"/>
              <a:gd name="connsiteX1" fmla="*/ 3897086 w 5136325"/>
              <a:gd name="connsiteY1" fmla="*/ 29029 h 5167086"/>
              <a:gd name="connsiteX2" fmla="*/ 4985657 w 5136325"/>
              <a:gd name="connsiteY2" fmla="*/ 5159830 h 5167086"/>
              <a:gd name="connsiteX3" fmla="*/ 21771 w 5136325"/>
              <a:gd name="connsiteY3" fmla="*/ 5167086 h 5167086"/>
              <a:gd name="connsiteX4" fmla="*/ 0 w 5136325"/>
              <a:gd name="connsiteY4" fmla="*/ 0 h 5167086"/>
              <a:gd name="connsiteX0" fmla="*/ 0 w 5393983"/>
              <a:gd name="connsiteY0" fmla="*/ 0 h 5170116"/>
              <a:gd name="connsiteX1" fmla="*/ 3897086 w 5393983"/>
              <a:gd name="connsiteY1" fmla="*/ 29029 h 5170116"/>
              <a:gd name="connsiteX2" fmla="*/ 5297714 w 5393983"/>
              <a:gd name="connsiteY2" fmla="*/ 5167088 h 5170116"/>
              <a:gd name="connsiteX3" fmla="*/ 21771 w 5393983"/>
              <a:gd name="connsiteY3" fmla="*/ 5167086 h 5170116"/>
              <a:gd name="connsiteX4" fmla="*/ 0 w 5393983"/>
              <a:gd name="connsiteY4" fmla="*/ 0 h 5170116"/>
              <a:gd name="connsiteX0" fmla="*/ 0 w 5299578"/>
              <a:gd name="connsiteY0" fmla="*/ 0 h 5170116"/>
              <a:gd name="connsiteX1" fmla="*/ 3897086 w 5299578"/>
              <a:gd name="connsiteY1" fmla="*/ 29029 h 5170116"/>
              <a:gd name="connsiteX2" fmla="*/ 5297714 w 5299578"/>
              <a:gd name="connsiteY2" fmla="*/ 5167088 h 5170116"/>
              <a:gd name="connsiteX3" fmla="*/ 21771 w 5299578"/>
              <a:gd name="connsiteY3" fmla="*/ 5167086 h 5170116"/>
              <a:gd name="connsiteX4" fmla="*/ 0 w 5299578"/>
              <a:gd name="connsiteY4" fmla="*/ 0 h 5170116"/>
              <a:gd name="connsiteX0" fmla="*/ 0 w 5201096"/>
              <a:gd name="connsiteY0" fmla="*/ 0 h 5170116"/>
              <a:gd name="connsiteX1" fmla="*/ 3897086 w 5201096"/>
              <a:gd name="connsiteY1" fmla="*/ 29029 h 5170116"/>
              <a:gd name="connsiteX2" fmla="*/ 5196114 w 5201096"/>
              <a:gd name="connsiteY2" fmla="*/ 5167088 h 5170116"/>
              <a:gd name="connsiteX3" fmla="*/ 21771 w 5201096"/>
              <a:gd name="connsiteY3" fmla="*/ 5167086 h 5170116"/>
              <a:gd name="connsiteX4" fmla="*/ 0 w 5201096"/>
              <a:gd name="connsiteY4" fmla="*/ 0 h 5170116"/>
              <a:gd name="connsiteX0" fmla="*/ 0 w 5264004"/>
              <a:gd name="connsiteY0" fmla="*/ 0 h 5177288"/>
              <a:gd name="connsiteX1" fmla="*/ 3897086 w 5264004"/>
              <a:gd name="connsiteY1" fmla="*/ 29029 h 5177288"/>
              <a:gd name="connsiteX2" fmla="*/ 5261429 w 5264004"/>
              <a:gd name="connsiteY2" fmla="*/ 5174345 h 5177288"/>
              <a:gd name="connsiteX3" fmla="*/ 21771 w 5264004"/>
              <a:gd name="connsiteY3" fmla="*/ 5167086 h 5177288"/>
              <a:gd name="connsiteX4" fmla="*/ 0 w 5264004"/>
              <a:gd name="connsiteY4" fmla="*/ 0 h 5177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4004" h="5177288">
                <a:moveTo>
                  <a:pt x="0" y="0"/>
                </a:moveTo>
                <a:lnTo>
                  <a:pt x="3897086" y="29029"/>
                </a:lnTo>
                <a:cubicBezTo>
                  <a:pt x="5275943" y="5193696"/>
                  <a:pt x="5275944" y="5198536"/>
                  <a:pt x="5261429" y="5174345"/>
                </a:cubicBezTo>
                <a:lnTo>
                  <a:pt x="21771" y="5167086"/>
                </a:lnTo>
                <a:lnTo>
                  <a:pt x="0" y="0"/>
                </a:lnTo>
                <a:close/>
              </a:path>
            </a:pathLst>
          </a:cu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1"/>
          <p:cNvSpPr txBox="1">
            <a:spLocks/>
          </p:cNvSpPr>
          <p:nvPr/>
        </p:nvSpPr>
        <p:spPr>
          <a:xfrm>
            <a:off x="529772" y="892124"/>
            <a:ext cx="3360057" cy="2286503"/>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3600" dirty="0">
                <a:solidFill>
                  <a:srgbClr val="FF9800"/>
                </a:solidFill>
                <a:effectLst>
                  <a:outerShdw blurRad="38100" dist="38100" dir="2700000" algn="tl">
                    <a:srgbClr val="000000">
                      <a:alpha val="43137"/>
                    </a:srgbClr>
                  </a:outerShdw>
                </a:effectLst>
              </a:rPr>
              <a:t>Les</a:t>
            </a:r>
            <a:r>
              <a:rPr lang="fr-FR" sz="2800" dirty="0" smtClean="0">
                <a:solidFill>
                  <a:srgbClr val="FF9800"/>
                </a:solidFill>
                <a:effectLst>
                  <a:outerShdw blurRad="38100" dist="38100" dir="2700000" algn="tl">
                    <a:srgbClr val="000000">
                      <a:alpha val="43137"/>
                    </a:srgbClr>
                  </a:outerShdw>
                </a:effectLst>
              </a:rPr>
              <a:t> </a:t>
            </a:r>
            <a:r>
              <a:rPr lang="fr-FR" sz="3600" dirty="0">
                <a:solidFill>
                  <a:srgbClr val="FF9800"/>
                </a:solidFill>
                <a:effectLst>
                  <a:outerShdw blurRad="38100" dist="38100" dir="2700000" algn="tl">
                    <a:srgbClr val="000000">
                      <a:alpha val="43137"/>
                    </a:srgbClr>
                  </a:outerShdw>
                </a:effectLst>
              </a:rPr>
              <a:t>différentes étapes de la stratégie de conversion</a:t>
            </a:r>
            <a:endParaRPr lang="fr-FR" sz="3600" dirty="0">
              <a:solidFill>
                <a:srgbClr val="FF9800"/>
              </a:solidFill>
              <a:effectLst>
                <a:outerShdw blurRad="38100" dist="38100" dir="2700000" algn="tl">
                  <a:srgbClr val="000000">
                    <a:alpha val="43137"/>
                  </a:srgbClr>
                </a:outerShdw>
              </a:effectLst>
            </a:endParaRPr>
          </a:p>
        </p:txBody>
      </p:sp>
      <p:sp>
        <p:nvSpPr>
          <p:cNvPr id="17" name="Rectangle 16"/>
          <p:cNvSpPr/>
          <p:nvPr/>
        </p:nvSpPr>
        <p:spPr>
          <a:xfrm>
            <a:off x="805543" y="3740551"/>
            <a:ext cx="2641599" cy="7184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rgbClr val="F44336"/>
                </a:solidFill>
                <a:effectLst>
                  <a:outerShdw blurRad="38100" dist="38100" dir="2700000" algn="tl">
                    <a:srgbClr val="000000">
                      <a:alpha val="43137"/>
                    </a:srgbClr>
                  </a:outerShdw>
                </a:effectLst>
                <a:latin typeface="Montserrat" panose="02000505000000020004" pitchFamily="2" charset="0"/>
              </a:rPr>
              <a:t>Etape 1.</a:t>
            </a:r>
            <a:endParaRPr lang="fr-FR" sz="3200" dirty="0">
              <a:solidFill>
                <a:srgbClr val="F44336"/>
              </a:solidFill>
              <a:effectLst>
                <a:outerShdw blurRad="38100" dist="38100" dir="2700000" algn="tl">
                  <a:srgbClr val="000000">
                    <a:alpha val="43137"/>
                  </a:srgbClr>
                </a:outerShdw>
              </a:effectLst>
              <a:latin typeface="Montserrat" panose="02000505000000020004" pitchFamily="2" charset="0"/>
            </a:endParaRPr>
          </a:p>
        </p:txBody>
      </p:sp>
    </p:spTree>
    <p:extLst>
      <p:ext uri="{BB962C8B-B14F-4D97-AF65-F5344CB8AC3E}">
        <p14:creationId xmlns:p14="http://schemas.microsoft.com/office/powerpoint/2010/main" val="845166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p:txBody>
          <a:bodyPr/>
          <a:lstStyle/>
          <a:p>
            <a:endParaRPr lang="fr-FR" dirty="0"/>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42" y="1268617"/>
            <a:ext cx="5805715" cy="3839953"/>
          </a:xfrm>
          <a:prstGeom prst="rect">
            <a:avLst/>
          </a:prstGeom>
        </p:spPr>
      </p:pic>
      <p:sp>
        <p:nvSpPr>
          <p:cNvPr id="4" name="Titre 1"/>
          <p:cNvSpPr txBox="1">
            <a:spLocks/>
          </p:cNvSpPr>
          <p:nvPr/>
        </p:nvSpPr>
        <p:spPr>
          <a:xfrm>
            <a:off x="232229" y="609097"/>
            <a:ext cx="6756400" cy="659520"/>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3600" dirty="0">
                <a:solidFill>
                  <a:srgbClr val="FF9800"/>
                </a:solidFill>
                <a:effectLst>
                  <a:outerShdw blurRad="38100" dist="38100" dir="2700000" algn="tl">
                    <a:srgbClr val="000000">
                      <a:alpha val="43137"/>
                    </a:srgbClr>
                  </a:outerShdw>
                </a:effectLst>
              </a:rPr>
              <a:t>Les</a:t>
            </a:r>
            <a:r>
              <a:rPr lang="fr-FR" sz="2800" dirty="0" smtClean="0">
                <a:solidFill>
                  <a:srgbClr val="FF9800"/>
                </a:solidFill>
                <a:effectLst>
                  <a:outerShdw blurRad="38100" dist="38100" dir="2700000" algn="tl">
                    <a:srgbClr val="000000">
                      <a:alpha val="43137"/>
                    </a:srgbClr>
                  </a:outerShdw>
                </a:effectLst>
              </a:rPr>
              <a:t> </a:t>
            </a:r>
            <a:r>
              <a:rPr lang="fr-FR" sz="3600" dirty="0">
                <a:solidFill>
                  <a:srgbClr val="FF9800"/>
                </a:solidFill>
                <a:effectLst>
                  <a:outerShdw blurRad="38100" dist="38100" dir="2700000" algn="tl">
                    <a:srgbClr val="000000">
                      <a:alpha val="43137"/>
                    </a:srgbClr>
                  </a:outerShdw>
                </a:effectLst>
              </a:rPr>
              <a:t>différentes étapes de la stratégie de conversion</a:t>
            </a:r>
            <a:endParaRPr lang="fr-FR" sz="3600" dirty="0">
              <a:solidFill>
                <a:srgbClr val="FF9800"/>
              </a:solidFill>
              <a:effectLst>
                <a:outerShdw blurRad="38100" dist="38100" dir="2700000" algn="tl">
                  <a:srgbClr val="000000">
                    <a:alpha val="43137"/>
                  </a:srgbClr>
                </a:outerShdw>
              </a:effectLst>
            </a:endParaRPr>
          </a:p>
        </p:txBody>
      </p:sp>
      <p:sp>
        <p:nvSpPr>
          <p:cNvPr id="10" name="ZoneTexte 9"/>
          <p:cNvSpPr txBox="1"/>
          <p:nvPr/>
        </p:nvSpPr>
        <p:spPr>
          <a:xfrm>
            <a:off x="7979447" y="455208"/>
            <a:ext cx="1388126" cy="307777"/>
          </a:xfrm>
          <a:prstGeom prst="rect">
            <a:avLst/>
          </a:prstGeom>
          <a:noFill/>
        </p:spPr>
        <p:txBody>
          <a:bodyPr wrap="square" rtlCol="0">
            <a:spAutoFit/>
          </a:bodyPr>
          <a:lstStyle/>
          <a:p>
            <a:r>
              <a:rPr lang="fr-FR" dirty="0" smtClean="0"/>
              <a:t>Etape 2.</a:t>
            </a:r>
          </a:p>
        </p:txBody>
      </p:sp>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8371" y="3352853"/>
            <a:ext cx="1678886" cy="1482093"/>
          </a:xfrm>
          <a:prstGeom prst="rect">
            <a:avLst/>
          </a:prstGeom>
        </p:spPr>
      </p:pic>
    </p:spTree>
    <p:extLst>
      <p:ext uri="{BB962C8B-B14F-4D97-AF65-F5344CB8AC3E}">
        <p14:creationId xmlns:p14="http://schemas.microsoft.com/office/powerpoint/2010/main" val="3843071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55" y="0"/>
            <a:ext cx="3865201" cy="2293599"/>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212" y="1233784"/>
            <a:ext cx="3790450" cy="211963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055" y="3052404"/>
            <a:ext cx="3949916" cy="1938237"/>
          </a:xfrm>
          <a:prstGeom prst="rect">
            <a:avLst/>
          </a:prstGeom>
        </p:spPr>
      </p:pic>
      <p:sp>
        <p:nvSpPr>
          <p:cNvPr id="7" name="ZoneTexte 6"/>
          <p:cNvSpPr txBox="1"/>
          <p:nvPr/>
        </p:nvSpPr>
        <p:spPr>
          <a:xfrm>
            <a:off x="539827" y="2419350"/>
            <a:ext cx="1839816" cy="307777"/>
          </a:xfrm>
          <a:prstGeom prst="rect">
            <a:avLst/>
          </a:prstGeom>
          <a:noFill/>
        </p:spPr>
        <p:txBody>
          <a:bodyPr wrap="square" rtlCol="0">
            <a:spAutoFit/>
          </a:bodyPr>
          <a:lstStyle/>
          <a:p>
            <a:r>
              <a:rPr lang="fr-FR" dirty="0" smtClean="0"/>
              <a:t>Etape 3.</a:t>
            </a:r>
            <a:endParaRPr lang="fr-FR" dirty="0"/>
          </a:p>
        </p:txBody>
      </p:sp>
      <p:sp>
        <p:nvSpPr>
          <p:cNvPr id="8" name="ZoneTexte 7"/>
          <p:cNvSpPr txBox="1"/>
          <p:nvPr/>
        </p:nvSpPr>
        <p:spPr>
          <a:xfrm>
            <a:off x="5552501" y="3437263"/>
            <a:ext cx="1905918" cy="307777"/>
          </a:xfrm>
          <a:prstGeom prst="rect">
            <a:avLst/>
          </a:prstGeom>
          <a:noFill/>
        </p:spPr>
        <p:txBody>
          <a:bodyPr wrap="square" rtlCol="0">
            <a:spAutoFit/>
          </a:bodyPr>
          <a:lstStyle/>
          <a:p>
            <a:r>
              <a:rPr lang="fr-FR" dirty="0" smtClean="0"/>
              <a:t>Etape 5.</a:t>
            </a:r>
            <a:endParaRPr lang="fr-FR" dirty="0"/>
          </a:p>
        </p:txBody>
      </p:sp>
      <p:sp>
        <p:nvSpPr>
          <p:cNvPr id="9" name="ZoneTexte 8"/>
          <p:cNvSpPr txBox="1"/>
          <p:nvPr/>
        </p:nvSpPr>
        <p:spPr>
          <a:xfrm>
            <a:off x="4187971" y="4825388"/>
            <a:ext cx="1639952" cy="318112"/>
          </a:xfrm>
          <a:prstGeom prst="rect">
            <a:avLst/>
          </a:prstGeom>
          <a:noFill/>
        </p:spPr>
        <p:txBody>
          <a:bodyPr wrap="square" rtlCol="0">
            <a:spAutoFit/>
          </a:bodyPr>
          <a:lstStyle/>
          <a:p>
            <a:r>
              <a:rPr lang="fr-FR" dirty="0" smtClean="0"/>
              <a:t>Etape 5.</a:t>
            </a:r>
            <a:endParaRPr lang="fr-FR" dirty="0"/>
          </a:p>
        </p:txBody>
      </p:sp>
    </p:spTree>
    <p:extLst>
      <p:ext uri="{BB962C8B-B14F-4D97-AF65-F5344CB8AC3E}">
        <p14:creationId xmlns:p14="http://schemas.microsoft.com/office/powerpoint/2010/main" val="2958031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0457" y="375708"/>
            <a:ext cx="6836229" cy="485699"/>
          </a:xfrm>
        </p:spPr>
        <p:txBody>
          <a:bodyPr/>
          <a:lstStyle/>
          <a:p>
            <a:r>
              <a:rPr lang="fr-FR" sz="3600" dirty="0">
                <a:solidFill>
                  <a:srgbClr val="FF9800"/>
                </a:solidFill>
                <a:effectLst>
                  <a:outerShdw blurRad="38100" dist="38100" dir="2700000" algn="tl">
                    <a:srgbClr val="000000">
                      <a:alpha val="43137"/>
                    </a:srgbClr>
                  </a:outerShdw>
                </a:effectLst>
              </a:rPr>
              <a:t>La stratégie de conversion</a:t>
            </a:r>
            <a:endParaRPr lang="fr-FR" sz="3600" dirty="0">
              <a:solidFill>
                <a:srgbClr val="FF9800"/>
              </a:solidFill>
              <a:effectLst>
                <a:outerShdw blurRad="38100" dist="38100" dir="2700000" algn="tl">
                  <a:srgbClr val="000000">
                    <a:alpha val="43137"/>
                  </a:srgbClr>
                </a:outerShdw>
              </a:effectLst>
            </a:endParaRPr>
          </a:p>
        </p:txBody>
      </p:sp>
      <p:sp>
        <p:nvSpPr>
          <p:cNvPr id="3" name="Espace réservé du texte 2"/>
          <p:cNvSpPr>
            <a:spLocks noGrp="1"/>
          </p:cNvSpPr>
          <p:nvPr>
            <p:ph type="body" idx="1"/>
          </p:nvPr>
        </p:nvSpPr>
        <p:spPr>
          <a:xfrm>
            <a:off x="69530" y="1604102"/>
            <a:ext cx="5324100" cy="2255700"/>
          </a:xfrm>
        </p:spPr>
        <p:txBody>
          <a:bodyPr/>
          <a:lstStyle/>
          <a:p>
            <a:pPr>
              <a:buNone/>
            </a:pPr>
            <a:endParaRPr lang="fr-FR" dirty="0"/>
          </a:p>
          <a:p>
            <a:pPr marL="285750" indent="-285750"/>
            <a:r>
              <a:rPr lang="fr-FR" dirty="0" smtClean="0"/>
              <a:t>site </a:t>
            </a:r>
            <a:r>
              <a:rPr lang="fr-FR" dirty="0"/>
              <a:t>clair, simple et </a:t>
            </a:r>
            <a:r>
              <a:rPr lang="fr-FR" dirty="0" smtClean="0"/>
              <a:t>coloré</a:t>
            </a:r>
          </a:p>
          <a:p>
            <a:pPr marL="285750" indent="-285750"/>
            <a:r>
              <a:rPr lang="fr-FR" dirty="0" smtClean="0"/>
              <a:t>présent sur la plupart des réseaux </a:t>
            </a:r>
            <a:r>
              <a:rPr lang="fr-FR" dirty="0"/>
              <a:t>sociaux </a:t>
            </a:r>
          </a:p>
          <a:p>
            <a:pPr marL="285750" indent="-285750"/>
            <a:r>
              <a:rPr lang="fr-FR" dirty="0" smtClean="0"/>
              <a:t>hôtel </a:t>
            </a:r>
            <a:r>
              <a:rPr lang="fr-FR" dirty="0"/>
              <a:t>manager pour les </a:t>
            </a:r>
            <a:r>
              <a:rPr lang="fr-FR" dirty="0" smtClean="0"/>
              <a:t>hôteliers </a:t>
            </a:r>
            <a:endParaRPr lang="fr-FR" dirty="0"/>
          </a:p>
          <a:p>
            <a:pPr marL="285750" indent="-285750"/>
            <a:r>
              <a:rPr lang="fr-FR" dirty="0" smtClean="0"/>
              <a:t>communauté </a:t>
            </a:r>
            <a:r>
              <a:rPr lang="fr-FR" dirty="0"/>
              <a:t>pour « les experts des </a:t>
            </a:r>
            <a:r>
              <a:rPr lang="fr-FR" dirty="0" smtClean="0"/>
              <a:t>hôtels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3630" y="1410159"/>
            <a:ext cx="3364780" cy="2192357"/>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66" y="3951215"/>
            <a:ext cx="8468907" cy="200053"/>
          </a:xfrm>
          <a:prstGeom prst="rect">
            <a:avLst/>
          </a:prstGeom>
        </p:spPr>
      </p:pic>
    </p:spTree>
    <p:extLst>
      <p:ext uri="{BB962C8B-B14F-4D97-AF65-F5344CB8AC3E}">
        <p14:creationId xmlns:p14="http://schemas.microsoft.com/office/powerpoint/2010/main" val="3543474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0202" y="3072711"/>
            <a:ext cx="4196545" cy="1270638"/>
          </a:xfrm>
          <a:prstGeom prst="rect">
            <a:avLst/>
          </a:prstGeom>
        </p:spPr>
        <p:txBody>
          <a:bodyPr lIns="91425" tIns="91425" rIns="91425" bIns="91425" anchor="b" anchorCtr="0">
            <a:noAutofit/>
          </a:bodyPr>
          <a:lstStyle/>
          <a:p>
            <a:pPr lvl="0" rtl="0">
              <a:spcBef>
                <a:spcPts val="0"/>
              </a:spcBef>
              <a:buNone/>
            </a:pPr>
            <a:r>
              <a:rPr lang="en" sz="6600" dirty="0">
                <a:solidFill>
                  <a:srgbClr val="0070C0"/>
                </a:solidFill>
                <a:effectLst>
                  <a:outerShdw blurRad="38100" dist="38100" dir="2700000" algn="tl">
                    <a:srgbClr val="000000">
                      <a:alpha val="43137"/>
                    </a:srgbClr>
                  </a:outerShdw>
                </a:effectLst>
              </a:rPr>
              <a:t>1</a:t>
            </a:r>
            <a:r>
              <a:rPr lang="en" sz="6600" dirty="0" smtClean="0">
                <a:solidFill>
                  <a:srgbClr val="0070C0"/>
                </a:solidFill>
                <a:effectLst>
                  <a:outerShdw blurRad="38100" dist="38100" dir="2700000" algn="tl">
                    <a:srgbClr val="000000">
                      <a:alpha val="43137"/>
                    </a:srgbClr>
                  </a:outerShdw>
                </a:effectLst>
              </a:rPr>
              <a:t>. </a:t>
            </a:r>
            <a:r>
              <a:rPr lang="en" sz="4000" dirty="0" smtClean="0">
                <a:solidFill>
                  <a:srgbClr val="0070C0"/>
                </a:solidFill>
                <a:effectLst>
                  <a:outerShdw blurRad="38100" dist="38100" dir="2700000" algn="tl">
                    <a:srgbClr val="000000">
                      <a:alpha val="43137"/>
                    </a:srgbClr>
                  </a:outerShdw>
                </a:effectLst>
              </a:rPr>
              <a:t>Présentation générale de l’entreprise</a:t>
            </a:r>
            <a:endParaRPr lang="en" sz="4000" dirty="0">
              <a:solidFill>
                <a:srgbClr val="0070C0"/>
              </a:solidFill>
              <a:effectLst>
                <a:outerShdw blurRad="38100" dist="38100" dir="2700000" algn="tl">
                  <a:srgbClr val="000000">
                    <a:alpha val="43137"/>
                  </a:srgbClr>
                </a:outerShdw>
              </a:effectLst>
            </a:endParaRPr>
          </a:p>
        </p:txBody>
      </p:sp>
      <p:grpSp>
        <p:nvGrpSpPr>
          <p:cNvPr id="5" name="Shape 592"/>
          <p:cNvGrpSpPr/>
          <p:nvPr/>
        </p:nvGrpSpPr>
        <p:grpSpPr>
          <a:xfrm>
            <a:off x="3498635" y="1860416"/>
            <a:ext cx="726777" cy="701023"/>
            <a:chOff x="3951850" y="2985350"/>
            <a:chExt cx="407950" cy="416500"/>
          </a:xfrm>
        </p:grpSpPr>
        <p:sp>
          <p:nvSpPr>
            <p:cNvPr id="6" name="Shape 593"/>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5" tIns="91425" rIns="91425" bIns="91425" anchor="ctr" anchorCtr="0">
              <a:noAutofit/>
            </a:bodyPr>
            <a:lstStyle/>
            <a:p>
              <a:pPr lvl="0">
                <a:spcBef>
                  <a:spcPts val="0"/>
                </a:spcBef>
                <a:buNone/>
              </a:pPr>
              <a:endParaRPr/>
            </a:p>
          </p:txBody>
        </p:sp>
        <p:sp>
          <p:nvSpPr>
            <p:cNvPr id="7" name="Shape 594"/>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5" tIns="91425" rIns="91425" bIns="91425" anchor="ctr" anchorCtr="0">
              <a:noAutofit/>
            </a:bodyPr>
            <a:lstStyle/>
            <a:p>
              <a:pPr lvl="0">
                <a:spcBef>
                  <a:spcPts val="0"/>
                </a:spcBef>
                <a:buNone/>
              </a:pPr>
              <a:endParaRPr/>
            </a:p>
          </p:txBody>
        </p:sp>
        <p:sp>
          <p:nvSpPr>
            <p:cNvPr id="8" name="Shape 595"/>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5" tIns="91425" rIns="91425" bIns="91425" anchor="ctr" anchorCtr="0">
              <a:noAutofit/>
            </a:bodyPr>
            <a:lstStyle/>
            <a:p>
              <a:pPr lvl="0">
                <a:spcBef>
                  <a:spcPts val="0"/>
                </a:spcBef>
                <a:buNone/>
              </a:pPr>
              <a:endParaRPr/>
            </a:p>
          </p:txBody>
        </p:sp>
        <p:sp>
          <p:nvSpPr>
            <p:cNvPr id="9" name="Shape 596"/>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99"/>
                                        </p:tgtEl>
                                        <p:attrNameLst>
                                          <p:attrName>style.visibility</p:attrName>
                                        </p:attrNameLst>
                                      </p:cBhvr>
                                      <p:to>
                                        <p:strVal val="visible"/>
                                      </p:to>
                                    </p:set>
                                  </p:childTnLst>
                                </p:cTn>
                              </p:par>
                              <p:par>
                                <p:cTn id="7" presetID="32" presetClass="emph" presetSubtype="0" fill="hold" nodeType="withEffect">
                                  <p:stCondLst>
                                    <p:cond delay="0"/>
                                  </p:stCondLst>
                                  <p:childTnLst>
                                    <p:animRot by="120000">
                                      <p:cBhvr>
                                        <p:cTn id="8" dur="100" fill="hold">
                                          <p:stCondLst>
                                            <p:cond delay="0"/>
                                          </p:stCondLst>
                                        </p:cTn>
                                        <p:tgtEl>
                                          <p:spTgt spid="5"/>
                                        </p:tgtEl>
                                        <p:attrNameLst>
                                          <p:attrName>r</p:attrName>
                                        </p:attrNameLst>
                                      </p:cBhvr>
                                    </p:animRot>
                                    <p:animRot by="-240000">
                                      <p:cBhvr>
                                        <p:cTn id="9" dur="200" fill="hold">
                                          <p:stCondLst>
                                            <p:cond delay="200"/>
                                          </p:stCondLst>
                                        </p:cTn>
                                        <p:tgtEl>
                                          <p:spTgt spid="5"/>
                                        </p:tgtEl>
                                        <p:attrNameLst>
                                          <p:attrName>r</p:attrName>
                                        </p:attrNameLst>
                                      </p:cBhvr>
                                    </p:animRot>
                                    <p:animRot by="240000">
                                      <p:cBhvr>
                                        <p:cTn id="10" dur="200" fill="hold">
                                          <p:stCondLst>
                                            <p:cond delay="400"/>
                                          </p:stCondLst>
                                        </p:cTn>
                                        <p:tgtEl>
                                          <p:spTgt spid="5"/>
                                        </p:tgtEl>
                                        <p:attrNameLst>
                                          <p:attrName>r</p:attrName>
                                        </p:attrNameLst>
                                      </p:cBhvr>
                                    </p:animRot>
                                    <p:animRot by="-240000">
                                      <p:cBhvr>
                                        <p:cTn id="11" dur="200" fill="hold">
                                          <p:stCondLst>
                                            <p:cond delay="600"/>
                                          </p:stCondLst>
                                        </p:cTn>
                                        <p:tgtEl>
                                          <p:spTgt spid="5"/>
                                        </p:tgtEl>
                                        <p:attrNameLst>
                                          <p:attrName>r</p:attrName>
                                        </p:attrNameLst>
                                      </p:cBhvr>
                                    </p:animRot>
                                    <p:animRot by="120000">
                                      <p:cBhvr>
                                        <p:cTn id="12" dur="200" fill="hold">
                                          <p:stCondLst>
                                            <p:cond delay="800"/>
                                          </p:stCondLst>
                                        </p:cTn>
                                        <p:tgtEl>
                                          <p:spTgt spid="5"/>
                                        </p:tgtEl>
                                        <p:attrNameLst>
                                          <p:attrName>r</p:attrName>
                                        </p:attrNameLst>
                                      </p:cBhvr>
                                    </p:animRot>
                                  </p:childTnLst>
                                </p:cTn>
                              </p:par>
                            </p:childTnLst>
                          </p:cTn>
                        </p:par>
                        <p:par>
                          <p:cTn id="13" fill="hold">
                            <p:stCondLst>
                              <p:cond delay="3501"/>
                            </p:stCondLst>
                            <p:childTnLst>
                              <p:par>
                                <p:cTn id="14" presetID="32" presetClass="emph" presetSubtype="0" fill="hold" nodeType="afterEffect">
                                  <p:stCondLst>
                                    <p:cond delay="0"/>
                                  </p:stCondLst>
                                  <p:childTnLst>
                                    <p:animRot by="120000">
                                      <p:cBhvr>
                                        <p:cTn id="15" dur="100" fill="hold">
                                          <p:stCondLst>
                                            <p:cond delay="0"/>
                                          </p:stCondLst>
                                        </p:cTn>
                                        <p:tgtEl>
                                          <p:spTgt spid="5"/>
                                        </p:tgtEl>
                                        <p:attrNameLst>
                                          <p:attrName>r</p:attrName>
                                        </p:attrNameLst>
                                      </p:cBhvr>
                                    </p:animRot>
                                    <p:animRot by="-240000">
                                      <p:cBhvr>
                                        <p:cTn id="16" dur="200" fill="hold">
                                          <p:stCondLst>
                                            <p:cond delay="200"/>
                                          </p:stCondLst>
                                        </p:cTn>
                                        <p:tgtEl>
                                          <p:spTgt spid="5"/>
                                        </p:tgtEl>
                                        <p:attrNameLst>
                                          <p:attrName>r</p:attrName>
                                        </p:attrNameLst>
                                      </p:cBhvr>
                                    </p:animRot>
                                    <p:animRot by="240000">
                                      <p:cBhvr>
                                        <p:cTn id="17" dur="200" fill="hold">
                                          <p:stCondLst>
                                            <p:cond delay="400"/>
                                          </p:stCondLst>
                                        </p:cTn>
                                        <p:tgtEl>
                                          <p:spTgt spid="5"/>
                                        </p:tgtEl>
                                        <p:attrNameLst>
                                          <p:attrName>r</p:attrName>
                                        </p:attrNameLst>
                                      </p:cBhvr>
                                    </p:animRot>
                                    <p:animRot by="-240000">
                                      <p:cBhvr>
                                        <p:cTn id="18" dur="200" fill="hold">
                                          <p:stCondLst>
                                            <p:cond delay="600"/>
                                          </p:stCondLst>
                                        </p:cTn>
                                        <p:tgtEl>
                                          <p:spTgt spid="5"/>
                                        </p:tgtEl>
                                        <p:attrNameLst>
                                          <p:attrName>r</p:attrName>
                                        </p:attrNameLst>
                                      </p:cBhvr>
                                    </p:animRot>
                                    <p:animRot by="120000">
                                      <p:cBhvr>
                                        <p:cTn id="19" dur="200" fill="hold">
                                          <p:stCondLst>
                                            <p:cond delay="800"/>
                                          </p:stCondLst>
                                        </p:cTn>
                                        <p:tgtEl>
                                          <p:spTgt spid="5"/>
                                        </p:tgtEl>
                                        <p:attrNameLst>
                                          <p:attrName>r</p:attrName>
                                        </p:attrNameLst>
                                      </p:cBhvr>
                                    </p:animRot>
                                  </p:childTnLst>
                                </p:cTn>
                              </p:par>
                            </p:childTnLst>
                          </p:cTn>
                        </p:par>
                        <p:par>
                          <p:cTn id="20" fill="hold">
                            <p:stCondLst>
                              <p:cond delay="4501"/>
                            </p:stCondLst>
                            <p:childTnLst>
                              <p:par>
                                <p:cTn id="21" presetID="32" presetClass="emph" presetSubtype="0" fill="hold" nodeType="afterEffect">
                                  <p:stCondLst>
                                    <p:cond delay="0"/>
                                  </p:stCondLst>
                                  <p:childTnLst>
                                    <p:animRot by="120000">
                                      <p:cBhvr>
                                        <p:cTn id="22" dur="100" fill="hold">
                                          <p:stCondLst>
                                            <p:cond delay="0"/>
                                          </p:stCondLst>
                                        </p:cTn>
                                        <p:tgtEl>
                                          <p:spTgt spid="5"/>
                                        </p:tgtEl>
                                        <p:attrNameLst>
                                          <p:attrName>r</p:attrName>
                                        </p:attrNameLst>
                                      </p:cBhvr>
                                    </p:animRot>
                                    <p:animRot by="-240000">
                                      <p:cBhvr>
                                        <p:cTn id="23" dur="200" fill="hold">
                                          <p:stCondLst>
                                            <p:cond delay="200"/>
                                          </p:stCondLst>
                                        </p:cTn>
                                        <p:tgtEl>
                                          <p:spTgt spid="5"/>
                                        </p:tgtEl>
                                        <p:attrNameLst>
                                          <p:attrName>r</p:attrName>
                                        </p:attrNameLst>
                                      </p:cBhvr>
                                    </p:animRot>
                                    <p:animRot by="240000">
                                      <p:cBhvr>
                                        <p:cTn id="24" dur="200" fill="hold">
                                          <p:stCondLst>
                                            <p:cond delay="400"/>
                                          </p:stCondLst>
                                        </p:cTn>
                                        <p:tgtEl>
                                          <p:spTgt spid="5"/>
                                        </p:tgtEl>
                                        <p:attrNameLst>
                                          <p:attrName>r</p:attrName>
                                        </p:attrNameLst>
                                      </p:cBhvr>
                                    </p:animRot>
                                    <p:animRot by="-240000">
                                      <p:cBhvr>
                                        <p:cTn id="25" dur="200" fill="hold">
                                          <p:stCondLst>
                                            <p:cond delay="600"/>
                                          </p:stCondLst>
                                        </p:cTn>
                                        <p:tgtEl>
                                          <p:spTgt spid="5"/>
                                        </p:tgtEl>
                                        <p:attrNameLst>
                                          <p:attrName>r</p:attrName>
                                        </p:attrNameLst>
                                      </p:cBhvr>
                                    </p:animRot>
                                    <p:animRot by="120000">
                                      <p:cBhvr>
                                        <p:cTn id="2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Titre 3"/>
          <p:cNvSpPr txBox="1">
            <a:spLocks/>
          </p:cNvSpPr>
          <p:nvPr/>
        </p:nvSpPr>
        <p:spPr>
          <a:xfrm>
            <a:off x="1047477" y="3521172"/>
            <a:ext cx="6098117" cy="409500"/>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6600" dirty="0" smtClean="0">
                <a:solidFill>
                  <a:srgbClr val="F44336"/>
                </a:solidFill>
                <a:effectLst>
                  <a:outerShdw blurRad="38100" dist="38100" dir="2700000" algn="tl">
                    <a:srgbClr val="000000">
                      <a:alpha val="43137"/>
                    </a:srgbClr>
                  </a:outerShdw>
                </a:effectLst>
              </a:rPr>
              <a:t>Etape 3</a:t>
            </a:r>
            <a:br>
              <a:rPr lang="fr-FR" sz="6600" dirty="0" smtClean="0">
                <a:solidFill>
                  <a:srgbClr val="F44336"/>
                </a:solidFill>
                <a:effectLst>
                  <a:outerShdw blurRad="38100" dist="38100" dir="2700000" algn="tl">
                    <a:srgbClr val="000000">
                      <a:alpha val="43137"/>
                    </a:srgbClr>
                  </a:outerShdw>
                </a:effectLst>
              </a:rPr>
            </a:br>
            <a:r>
              <a:rPr lang="fr-FR" sz="1800" dirty="0" smtClean="0">
                <a:solidFill>
                  <a:schemeClr val="bg1"/>
                </a:solidFill>
              </a:rPr>
              <a:t>f</a:t>
            </a:r>
            <a:r>
              <a:rPr lang="fr-FR" sz="6600" dirty="0" smtClean="0">
                <a:solidFill>
                  <a:srgbClr val="F44336"/>
                </a:solidFill>
                <a:effectLst>
                  <a:outerShdw blurRad="38100" dist="38100" dir="2700000" algn="tl">
                    <a:srgbClr val="000000">
                      <a:alpha val="43137"/>
                    </a:srgbClr>
                  </a:outerShdw>
                </a:effectLst>
              </a:rPr>
              <a:t/>
            </a:r>
            <a:br>
              <a:rPr lang="fr-FR" sz="6600" dirty="0" smtClean="0">
                <a:solidFill>
                  <a:srgbClr val="F44336"/>
                </a:solidFill>
                <a:effectLst>
                  <a:outerShdw blurRad="38100" dist="38100" dir="2700000" algn="tl">
                    <a:srgbClr val="000000">
                      <a:alpha val="43137"/>
                    </a:srgbClr>
                  </a:outerShdw>
                </a:effectLst>
              </a:rPr>
            </a:br>
            <a:r>
              <a:rPr lang="fr-FR" dirty="0" smtClean="0">
                <a:solidFill>
                  <a:srgbClr val="F44336"/>
                </a:solidFill>
                <a:effectLst>
                  <a:outerShdw blurRad="38100" dist="38100" dir="2700000" algn="tl">
                    <a:srgbClr val="000000">
                      <a:alpha val="43137"/>
                    </a:srgbClr>
                  </a:outerShdw>
                </a:effectLst>
              </a:rPr>
              <a:t/>
            </a:r>
            <a:br>
              <a:rPr lang="fr-FR" dirty="0" smtClean="0">
                <a:solidFill>
                  <a:srgbClr val="F44336"/>
                </a:solidFill>
                <a:effectLst>
                  <a:outerShdw blurRad="38100" dist="38100" dir="2700000" algn="tl">
                    <a:srgbClr val="000000">
                      <a:alpha val="43137"/>
                    </a:srgbClr>
                  </a:outerShdw>
                </a:effectLst>
              </a:rPr>
            </a:br>
            <a:r>
              <a:rPr lang="fr-FR" sz="3600" dirty="0" smtClean="0">
                <a:solidFill>
                  <a:srgbClr val="F44336"/>
                </a:solidFill>
                <a:effectLst>
                  <a:outerShdw blurRad="38100" dist="38100" dir="2700000" algn="tl">
                    <a:srgbClr val="000000">
                      <a:alpha val="43137"/>
                    </a:srgbClr>
                  </a:outerShdw>
                </a:effectLst>
              </a:rPr>
              <a:t>Fidélisation</a:t>
            </a:r>
            <a:endParaRPr lang="fr-FR" dirty="0">
              <a:solidFill>
                <a:srgbClr val="F44336"/>
              </a:solidFill>
              <a:effectLst>
                <a:outerShdw blurRad="38100" dist="38100" dir="2700000" algn="tl">
                  <a:srgbClr val="000000">
                    <a:alpha val="43137"/>
                  </a:srgbClr>
                </a:outerShdw>
              </a:effectLst>
            </a:endParaRPr>
          </a:p>
        </p:txBody>
      </p:sp>
      <p:grpSp>
        <p:nvGrpSpPr>
          <p:cNvPr id="4" name="Shape 546"/>
          <p:cNvGrpSpPr/>
          <p:nvPr/>
        </p:nvGrpSpPr>
        <p:grpSpPr>
          <a:xfrm>
            <a:off x="4740015" y="2922224"/>
            <a:ext cx="606275" cy="598948"/>
            <a:chOff x="1278900" y="2333250"/>
            <a:chExt cx="381175" cy="381175"/>
          </a:xfrm>
          <a:solidFill>
            <a:srgbClr val="C00000"/>
          </a:solidFill>
        </p:grpSpPr>
        <p:sp>
          <p:nvSpPr>
            <p:cNvPr id="5" name="Shape 54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grpFill/>
            <a:ln w="28575">
              <a:solidFill>
                <a:srgbClr val="C00000"/>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lIns="91425" tIns="91425" rIns="91425" bIns="91425" anchor="ctr" anchorCtr="0">
              <a:noAutofit/>
            </a:bodyPr>
            <a:lstStyle/>
            <a:p>
              <a:pPr lvl="0">
                <a:spcBef>
                  <a:spcPts val="0"/>
                </a:spcBef>
                <a:buNone/>
              </a:pPr>
              <a:endParaRPr/>
            </a:p>
          </p:txBody>
        </p:sp>
        <p:sp>
          <p:nvSpPr>
            <p:cNvPr id="6" name="Shape 54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grpFill/>
            <a:ln w="28575">
              <a:solidFill>
                <a:srgbClr val="C00000"/>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lIns="91425" tIns="91425" rIns="91425" bIns="91425" anchor="ctr" anchorCtr="0">
              <a:noAutofit/>
            </a:bodyPr>
            <a:lstStyle/>
            <a:p>
              <a:pPr lvl="0">
                <a:spcBef>
                  <a:spcPts val="0"/>
                </a:spcBef>
                <a:buNone/>
              </a:pPr>
              <a:endParaRPr/>
            </a:p>
          </p:txBody>
        </p:sp>
        <p:sp>
          <p:nvSpPr>
            <p:cNvPr id="7" name="Shape 54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grpFill/>
            <a:ln w="28575">
              <a:solidFill>
                <a:srgbClr val="C00000"/>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lIns="91425" tIns="91425" rIns="91425" bIns="91425" anchor="ctr" anchorCtr="0">
              <a:noAutofit/>
            </a:bodyPr>
            <a:lstStyle/>
            <a:p>
              <a:pPr lvl="0">
                <a:spcBef>
                  <a:spcPts val="0"/>
                </a:spcBef>
                <a:buNone/>
              </a:pPr>
              <a:endParaRPr/>
            </a:p>
          </p:txBody>
        </p:sp>
        <p:sp>
          <p:nvSpPr>
            <p:cNvPr id="8" name="Shape 55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grpFill/>
            <a:ln w="28575">
              <a:solidFill>
                <a:srgbClr val="C00000"/>
              </a:solidFill>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13854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Titre 1"/>
          <p:cNvSpPr txBox="1">
            <a:spLocks/>
          </p:cNvSpPr>
          <p:nvPr/>
        </p:nvSpPr>
        <p:spPr>
          <a:xfrm>
            <a:off x="838250" y="428926"/>
            <a:ext cx="5324100" cy="485699"/>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3600" dirty="0" smtClean="0">
                <a:solidFill>
                  <a:srgbClr val="FF9800"/>
                </a:solidFill>
                <a:effectLst>
                  <a:outerShdw blurRad="38100" dist="38100" dir="2700000" algn="tl">
                    <a:srgbClr val="000000">
                      <a:alpha val="43137"/>
                    </a:srgbClr>
                  </a:outerShdw>
                </a:effectLst>
              </a:rPr>
              <a:t>Titre</a:t>
            </a:r>
            <a:endParaRPr lang="fr-FR" sz="3600" dirty="0">
              <a:solidFill>
                <a:srgbClr val="FF98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52390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sp>
        <p:nvSpPr>
          <p:cNvPr id="4" name="Titre 1"/>
          <p:cNvSpPr txBox="1">
            <a:spLocks/>
          </p:cNvSpPr>
          <p:nvPr/>
        </p:nvSpPr>
        <p:spPr>
          <a:xfrm>
            <a:off x="838250" y="428926"/>
            <a:ext cx="5324100" cy="485699"/>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3600" dirty="0" smtClean="0">
                <a:solidFill>
                  <a:srgbClr val="FF9800"/>
                </a:solidFill>
                <a:effectLst>
                  <a:outerShdw blurRad="38100" dist="38100" dir="2700000" algn="tl">
                    <a:srgbClr val="000000">
                      <a:alpha val="43137"/>
                    </a:srgbClr>
                  </a:outerShdw>
                </a:effectLst>
              </a:rPr>
              <a:t>Titre</a:t>
            </a:r>
            <a:endParaRPr lang="fr-FR" sz="3600" dirty="0">
              <a:solidFill>
                <a:srgbClr val="FF98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82009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4336"/>
        </a:solidFill>
        <a:effectLst/>
      </p:bgPr>
    </p:bg>
    <p:spTree>
      <p:nvGrpSpPr>
        <p:cNvPr id="1" name="Shape 122"/>
        <p:cNvGrpSpPr/>
        <p:nvPr/>
      </p:nvGrpSpPr>
      <p:grpSpPr>
        <a:xfrm>
          <a:off x="0" y="0"/>
          <a:ext cx="0" cy="0"/>
          <a:chOff x="0" y="0"/>
          <a:chExt cx="0" cy="0"/>
        </a:xfrm>
      </p:grpSpPr>
      <p:sp>
        <p:nvSpPr>
          <p:cNvPr id="123" name="Shape 123"/>
          <p:cNvSpPr txBox="1">
            <a:spLocks noGrp="1"/>
          </p:cNvSpPr>
          <p:nvPr>
            <p:ph type="ctrTitle" idx="4294967295"/>
          </p:nvPr>
        </p:nvSpPr>
        <p:spPr>
          <a:xfrm>
            <a:off x="669098" y="2650150"/>
            <a:ext cx="5251499" cy="1159799"/>
          </a:xfrm>
          <a:prstGeom prst="rect">
            <a:avLst/>
          </a:prstGeom>
        </p:spPr>
        <p:txBody>
          <a:bodyPr lIns="91425" tIns="91425" rIns="91425" bIns="91425" anchor="b" anchorCtr="0">
            <a:noAutofit/>
          </a:bodyPr>
          <a:lstStyle/>
          <a:p>
            <a:pPr lvl="0" rtl="0">
              <a:spcBef>
                <a:spcPts val="0"/>
              </a:spcBef>
              <a:buNone/>
            </a:pPr>
            <a:r>
              <a:rPr lang="en" sz="3600" dirty="0"/>
              <a:t>BIG </a:t>
            </a:r>
            <a:r>
              <a:rPr lang="en" sz="3600" dirty="0">
                <a:solidFill>
                  <a:srgbClr val="F44336"/>
                </a:solidFill>
              </a:rPr>
              <a:t>CONCEPT</a:t>
            </a:r>
          </a:p>
        </p:txBody>
      </p:sp>
      <p:sp>
        <p:nvSpPr>
          <p:cNvPr id="124" name="Shape 124"/>
          <p:cNvSpPr txBox="1">
            <a:spLocks noGrp="1"/>
          </p:cNvSpPr>
          <p:nvPr>
            <p:ph type="subTitle" idx="4294967295"/>
          </p:nvPr>
        </p:nvSpPr>
        <p:spPr>
          <a:xfrm>
            <a:off x="685800" y="3716354"/>
            <a:ext cx="5251499" cy="784799"/>
          </a:xfrm>
          <a:prstGeom prst="rect">
            <a:avLst/>
          </a:prstGeom>
        </p:spPr>
        <p:txBody>
          <a:bodyPr lIns="91425" tIns="91425" rIns="91425" bIns="91425" anchor="t" anchorCtr="0">
            <a:noAutofit/>
          </a:bodyPr>
          <a:lstStyle/>
          <a:p>
            <a:pPr lvl="0" rtl="0">
              <a:spcBef>
                <a:spcPts val="0"/>
              </a:spcBef>
              <a:buNone/>
            </a:pPr>
            <a:r>
              <a:rPr lang="en"/>
              <a:t>Bring the attention of your audience over a key concept using icons or illustrations</a:t>
            </a:r>
          </a:p>
        </p:txBody>
      </p:sp>
      <p:grpSp>
        <p:nvGrpSpPr>
          <p:cNvPr id="125" name="Shape 125"/>
          <p:cNvGrpSpPr/>
          <p:nvPr/>
        </p:nvGrpSpPr>
        <p:grpSpPr>
          <a:xfrm>
            <a:off x="763879" y="1821997"/>
            <a:ext cx="664652" cy="1053756"/>
            <a:chOff x="6718575" y="2318625"/>
            <a:chExt cx="256950" cy="407375"/>
          </a:xfrm>
        </p:grpSpPr>
        <p:sp>
          <p:nvSpPr>
            <p:cNvPr id="126" name="Shape 126"/>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28575" cap="rnd" cmpd="sng">
              <a:solidFill>
                <a:srgbClr val="F4433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28575" cap="rnd" cmpd="sng">
              <a:solidFill>
                <a:srgbClr val="F4433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F4433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28575" cap="rnd" cmpd="sng">
              <a:solidFill>
                <a:srgbClr val="F4433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F4433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28575" cap="rnd" cmpd="sng">
              <a:solidFill>
                <a:srgbClr val="F4433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F4433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6795900" y="2628550"/>
              <a:ext cx="102300" cy="25"/>
            </a:xfrm>
            <a:custGeom>
              <a:avLst/>
              <a:gdLst/>
              <a:ahLst/>
              <a:cxnLst/>
              <a:rect l="0" t="0" r="0" b="0"/>
              <a:pathLst>
                <a:path w="4092" h="1" fill="none" extrusionOk="0">
                  <a:moveTo>
                    <a:pt x="0" y="1"/>
                  </a:moveTo>
                  <a:lnTo>
                    <a:pt x="4092" y="1"/>
                  </a:lnTo>
                </a:path>
              </a:pathLst>
            </a:custGeom>
            <a:noFill/>
            <a:ln w="28575" cap="rnd" cmpd="sng">
              <a:solidFill>
                <a:srgbClr val="F4433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838301" y="1960300"/>
            <a:ext cx="2643899" cy="485699"/>
          </a:xfrm>
          <a:prstGeom prst="rect">
            <a:avLst/>
          </a:prstGeom>
        </p:spPr>
        <p:txBody>
          <a:bodyPr lIns="91425" tIns="91425" rIns="91425" bIns="91425" anchor="b" anchorCtr="0">
            <a:noAutofit/>
          </a:bodyPr>
          <a:lstStyle/>
          <a:p>
            <a:pPr lvl="0" rtl="0">
              <a:spcBef>
                <a:spcPts val="0"/>
              </a:spcBef>
              <a:buNone/>
            </a:pPr>
            <a:r>
              <a:rPr lang="en"/>
              <a:t>A </a:t>
            </a:r>
            <a:r>
              <a:rPr lang="en">
                <a:solidFill>
                  <a:srgbClr val="607D8B"/>
                </a:solidFill>
              </a:rPr>
              <a:t>PICTURE</a:t>
            </a:r>
            <a:r>
              <a:rPr lang="en"/>
              <a:t> IS WORTH A THOUSAND WORDS</a:t>
            </a:r>
          </a:p>
        </p:txBody>
      </p:sp>
      <p:sp>
        <p:nvSpPr>
          <p:cNvPr id="162" name="Shape 162"/>
          <p:cNvSpPr txBox="1">
            <a:spLocks noGrp="1"/>
          </p:cNvSpPr>
          <p:nvPr>
            <p:ph type="body" idx="1"/>
          </p:nvPr>
        </p:nvSpPr>
        <p:spPr>
          <a:xfrm>
            <a:off x="838250" y="2419350"/>
            <a:ext cx="3148199" cy="2255700"/>
          </a:xfrm>
          <a:prstGeom prst="rect">
            <a:avLst/>
          </a:prstGeom>
        </p:spPr>
        <p:txBody>
          <a:bodyPr lIns="91425" tIns="91425" rIns="91425" bIns="91425" anchor="t" anchorCtr="0">
            <a:noAutofit/>
          </a:bodyPr>
          <a:lstStyle/>
          <a:p>
            <a:pPr lvl="0">
              <a:spcBef>
                <a:spcPts val="0"/>
              </a:spcBef>
              <a:buNone/>
            </a:pPr>
            <a:r>
              <a:rPr lang="en"/>
              <a:t>A complex idea can be conveyed with just a single still image, namely making it possible to absorb large amounts of data quickly.</a:t>
            </a:r>
          </a:p>
        </p:txBody>
      </p:sp>
      <p:grpSp>
        <p:nvGrpSpPr>
          <p:cNvPr id="163" name="Shape 163"/>
          <p:cNvGrpSpPr/>
          <p:nvPr/>
        </p:nvGrpSpPr>
        <p:grpSpPr>
          <a:xfrm>
            <a:off x="927978" y="1396874"/>
            <a:ext cx="429606" cy="377755"/>
            <a:chOff x="1929775" y="320925"/>
            <a:chExt cx="423800" cy="372650"/>
          </a:xfrm>
        </p:grpSpPr>
        <p:sp>
          <p:nvSpPr>
            <p:cNvPr id="164" name="Shape 164"/>
            <p:cNvSpPr/>
            <p:nvPr/>
          </p:nvSpPr>
          <p:spPr>
            <a:xfrm>
              <a:off x="1929775" y="320925"/>
              <a:ext cx="423800" cy="372650"/>
            </a:xfrm>
            <a:custGeom>
              <a:avLst/>
              <a:gdLst/>
              <a:ahLst/>
              <a:cxnLst/>
              <a:rect l="0" t="0" r="0" b="0"/>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5" name="Shape 165"/>
            <p:cNvSpPr/>
            <p:nvPr/>
          </p:nvSpPr>
          <p:spPr>
            <a:xfrm>
              <a:off x="1954125" y="345275"/>
              <a:ext cx="375100" cy="323950"/>
            </a:xfrm>
            <a:custGeom>
              <a:avLst/>
              <a:gdLst/>
              <a:ahLst/>
              <a:cxnLst/>
              <a:rect l="0" t="0" r="0" b="0"/>
              <a:pathLst>
                <a:path w="15004" h="12958" fill="none" extrusionOk="0">
                  <a:moveTo>
                    <a:pt x="15003" y="12957"/>
                  </a:moveTo>
                  <a:lnTo>
                    <a:pt x="1" y="12957"/>
                  </a:lnTo>
                  <a:lnTo>
                    <a:pt x="1" y="0"/>
                  </a:lnTo>
                  <a:lnTo>
                    <a:pt x="15003" y="0"/>
                  </a:lnTo>
                  <a:lnTo>
                    <a:pt x="15003" y="12957"/>
                  </a:lnTo>
                  <a:close/>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6" name="Shape 166"/>
            <p:cNvSpPr/>
            <p:nvPr/>
          </p:nvSpPr>
          <p:spPr>
            <a:xfrm>
              <a:off x="2162375" y="534625"/>
              <a:ext cx="146750" cy="113275"/>
            </a:xfrm>
            <a:custGeom>
              <a:avLst/>
              <a:gdLst/>
              <a:ahLst/>
              <a:cxnLst/>
              <a:rect l="0" t="0" r="0" b="0"/>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7" name="Shape 167"/>
            <p:cNvSpPr/>
            <p:nvPr/>
          </p:nvSpPr>
          <p:spPr>
            <a:xfrm>
              <a:off x="1974225" y="468875"/>
              <a:ext cx="232600" cy="179025"/>
            </a:xfrm>
            <a:custGeom>
              <a:avLst/>
              <a:gdLst/>
              <a:ahLst/>
              <a:cxnLst/>
              <a:rect l="0" t="0" r="0" b="0"/>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8" name="Shape 168"/>
            <p:cNvSpPr/>
            <p:nvPr/>
          </p:nvSpPr>
          <p:spPr>
            <a:xfrm>
              <a:off x="2169675" y="396425"/>
              <a:ext cx="97450" cy="97450"/>
            </a:xfrm>
            <a:custGeom>
              <a:avLst/>
              <a:gdLst/>
              <a:ahLst/>
              <a:cxnLst/>
              <a:rect l="0" t="0" r="0" b="0"/>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81100" y="2798525"/>
            <a:ext cx="1870499" cy="1880400"/>
          </a:xfrm>
          <a:prstGeom prst="rect">
            <a:avLst/>
          </a:prstGeom>
        </p:spPr>
        <p:txBody>
          <a:bodyPr lIns="91425" tIns="91425" rIns="91425" bIns="91425" anchor="b" anchorCtr="0">
            <a:noAutofit/>
          </a:bodyPr>
          <a:lstStyle/>
          <a:p>
            <a:pPr lvl="0" rtl="0">
              <a:spcBef>
                <a:spcPts val="0"/>
              </a:spcBef>
              <a:buNone/>
            </a:pPr>
            <a:r>
              <a:rPr lang="en"/>
              <a:t>WANT </a:t>
            </a:r>
            <a:r>
              <a:rPr lang="en">
                <a:solidFill>
                  <a:srgbClr val="607D8B"/>
                </a:solidFill>
              </a:rPr>
              <a:t>BIG</a:t>
            </a:r>
            <a:r>
              <a:rPr lang="en"/>
              <a:t> IMPACT?</a:t>
            </a:r>
          </a:p>
          <a:p>
            <a:pPr lvl="0" rtl="0">
              <a:spcBef>
                <a:spcPts val="0"/>
              </a:spcBef>
              <a:buNone/>
            </a:pPr>
            <a:r>
              <a:rPr lang="en" sz="3000" b="0">
                <a:solidFill>
                  <a:srgbClr val="CCCCCC"/>
                </a:solidFill>
                <a:latin typeface="Karla"/>
                <a:ea typeface="Karla"/>
                <a:cs typeface="Karla"/>
                <a:sym typeface="Karla"/>
              </a:rPr>
              <a:t>Use big image.</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DDC39"/>
        </a:solidFill>
        <a:effectLst/>
      </p:bgPr>
    </p:bg>
    <p:spTree>
      <p:nvGrpSpPr>
        <p:cNvPr id="1" name="Shape 352"/>
        <p:cNvGrpSpPr/>
        <p:nvPr/>
      </p:nvGrpSpPr>
      <p:grpSpPr>
        <a:xfrm>
          <a:off x="0" y="0"/>
          <a:ext cx="0" cy="0"/>
          <a:chOff x="0" y="0"/>
          <a:chExt cx="0" cy="0"/>
        </a:xfrm>
      </p:grpSpPr>
      <p:sp>
        <p:nvSpPr>
          <p:cNvPr id="353" name="Shape 353"/>
          <p:cNvSpPr/>
          <p:nvPr/>
        </p:nvSpPr>
        <p:spPr>
          <a:xfrm>
            <a:off x="5985009" y="489825"/>
            <a:ext cx="2075120" cy="416390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4" name="Shape 354"/>
          <p:cNvSpPr/>
          <p:nvPr/>
        </p:nvSpPr>
        <p:spPr>
          <a:xfrm>
            <a:off x="6078325" y="839000"/>
            <a:ext cx="1888499" cy="3356100"/>
          </a:xfrm>
          <a:prstGeom prst="rect">
            <a:avLst/>
          </a:prstGeom>
          <a:solidFill>
            <a:srgbClr val="F3F3F3"/>
          </a:solidFill>
          <a:ln w="9525"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sz="1000" dirty="0">
                <a:solidFill>
                  <a:srgbClr val="999999"/>
                </a:solidFill>
                <a:latin typeface="Karla"/>
                <a:ea typeface="Karla"/>
                <a:cs typeface="Karla"/>
                <a:sym typeface="Karla"/>
              </a:rPr>
              <a:t>Place your screenshot here</a:t>
            </a:r>
          </a:p>
        </p:txBody>
      </p:sp>
      <p:sp>
        <p:nvSpPr>
          <p:cNvPr id="355" name="Shape 355"/>
          <p:cNvSpPr txBox="1">
            <a:spLocks noGrp="1"/>
          </p:cNvSpPr>
          <p:nvPr>
            <p:ph type="title"/>
          </p:nvPr>
        </p:nvSpPr>
        <p:spPr>
          <a:xfrm>
            <a:off x="838309" y="1807900"/>
            <a:ext cx="3148199" cy="485699"/>
          </a:xfrm>
          <a:prstGeom prst="rect">
            <a:avLst/>
          </a:prstGeom>
        </p:spPr>
        <p:txBody>
          <a:bodyPr lIns="91425" tIns="91425" rIns="91425" bIns="91425" anchor="b" anchorCtr="0">
            <a:noAutofit/>
          </a:bodyPr>
          <a:lstStyle/>
          <a:p>
            <a:pPr lvl="0">
              <a:spcBef>
                <a:spcPts val="0"/>
              </a:spcBef>
              <a:buNone/>
            </a:pPr>
            <a:r>
              <a:rPr lang="en">
                <a:solidFill>
                  <a:srgbClr val="CDDC39"/>
                </a:solidFill>
              </a:rPr>
              <a:t>ANDROID</a:t>
            </a:r>
            <a:r>
              <a:rPr lang="en"/>
              <a:t> PROJECT</a:t>
            </a:r>
          </a:p>
        </p:txBody>
      </p:sp>
      <p:sp>
        <p:nvSpPr>
          <p:cNvPr id="356" name="Shape 356"/>
          <p:cNvSpPr txBox="1">
            <a:spLocks noGrp="1"/>
          </p:cNvSpPr>
          <p:nvPr>
            <p:ph type="body" idx="1"/>
          </p:nvPr>
        </p:nvSpPr>
        <p:spPr>
          <a:xfrm>
            <a:off x="838250" y="2419350"/>
            <a:ext cx="3148199" cy="2255700"/>
          </a:xfrm>
          <a:prstGeom prst="rect">
            <a:avLst/>
          </a:prstGeom>
        </p:spPr>
        <p:txBody>
          <a:bodyPr lIns="91425" tIns="91425" rIns="91425" bIns="91425" anchor="t" anchorCtr="0">
            <a:noAutofit/>
          </a:bodyPr>
          <a:lstStyle/>
          <a:p>
            <a:pPr lvl="0">
              <a:spcBef>
                <a:spcPts val="0"/>
              </a:spcBef>
              <a:buNone/>
            </a:pPr>
            <a:r>
              <a:rPr lang="en"/>
              <a:t>Show and explain your web, app or software projects using these gadget templates.</a:t>
            </a:r>
          </a:p>
        </p:txBody>
      </p:sp>
      <p:sp>
        <p:nvSpPr>
          <p:cNvPr id="357" name="Shape 357"/>
          <p:cNvSpPr/>
          <p:nvPr/>
        </p:nvSpPr>
        <p:spPr>
          <a:xfrm>
            <a:off x="969460" y="1322198"/>
            <a:ext cx="280383" cy="485680"/>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EB3B"/>
        </a:solidFill>
        <a:effectLst/>
      </p:bgPr>
    </p:bg>
    <p:spTree>
      <p:nvGrpSpPr>
        <p:cNvPr id="1" name="Shape 361"/>
        <p:cNvGrpSpPr/>
        <p:nvPr/>
      </p:nvGrpSpPr>
      <p:grpSpPr>
        <a:xfrm>
          <a:off x="0" y="0"/>
          <a:ext cx="0" cy="0"/>
          <a:chOff x="0" y="0"/>
          <a:chExt cx="0" cy="0"/>
        </a:xfrm>
      </p:grpSpPr>
      <p:sp>
        <p:nvSpPr>
          <p:cNvPr id="362" name="Shape 362"/>
          <p:cNvSpPr/>
          <p:nvPr/>
        </p:nvSpPr>
        <p:spPr>
          <a:xfrm>
            <a:off x="6062195" y="629123"/>
            <a:ext cx="1863608" cy="3921827"/>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3" name="Shape 363"/>
          <p:cNvSpPr/>
          <p:nvPr/>
        </p:nvSpPr>
        <p:spPr>
          <a:xfrm>
            <a:off x="6199150" y="1188850"/>
            <a:ext cx="1589700" cy="2811900"/>
          </a:xfrm>
          <a:prstGeom prst="rect">
            <a:avLst/>
          </a:prstGeom>
          <a:solidFill>
            <a:srgbClr val="F3F3F3"/>
          </a:solidFill>
          <a:ln w="9525"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999999"/>
                </a:solidFill>
                <a:latin typeface="Karla"/>
                <a:ea typeface="Karla"/>
                <a:cs typeface="Karla"/>
                <a:sym typeface="Karla"/>
              </a:rPr>
              <a:t>Place your screenshot here</a:t>
            </a:r>
          </a:p>
        </p:txBody>
      </p:sp>
      <p:sp>
        <p:nvSpPr>
          <p:cNvPr id="364" name="Shape 364"/>
          <p:cNvSpPr txBox="1">
            <a:spLocks noGrp="1"/>
          </p:cNvSpPr>
          <p:nvPr>
            <p:ph type="title"/>
          </p:nvPr>
        </p:nvSpPr>
        <p:spPr>
          <a:xfrm>
            <a:off x="838309" y="1807900"/>
            <a:ext cx="3148199" cy="485699"/>
          </a:xfrm>
          <a:prstGeom prst="rect">
            <a:avLst/>
          </a:prstGeom>
        </p:spPr>
        <p:txBody>
          <a:bodyPr lIns="91425" tIns="91425" rIns="91425" bIns="91425" anchor="b" anchorCtr="0">
            <a:noAutofit/>
          </a:bodyPr>
          <a:lstStyle/>
          <a:p>
            <a:pPr lvl="0" rtl="0">
              <a:spcBef>
                <a:spcPts val="0"/>
              </a:spcBef>
              <a:buNone/>
            </a:pPr>
            <a:r>
              <a:rPr lang="en" dirty="0">
                <a:solidFill>
                  <a:srgbClr val="FFEB3B"/>
                </a:solidFill>
              </a:rPr>
              <a:t>IPHONE</a:t>
            </a:r>
            <a:r>
              <a:rPr lang="en" dirty="0"/>
              <a:t> PROJECT</a:t>
            </a:r>
          </a:p>
        </p:txBody>
      </p:sp>
      <p:sp>
        <p:nvSpPr>
          <p:cNvPr id="365" name="Shape 365"/>
          <p:cNvSpPr txBox="1">
            <a:spLocks noGrp="1"/>
          </p:cNvSpPr>
          <p:nvPr>
            <p:ph type="body" idx="1"/>
          </p:nvPr>
        </p:nvSpPr>
        <p:spPr>
          <a:xfrm>
            <a:off x="838250" y="2419350"/>
            <a:ext cx="3148199" cy="2255700"/>
          </a:xfrm>
          <a:prstGeom prst="rect">
            <a:avLst/>
          </a:prstGeom>
        </p:spPr>
        <p:txBody>
          <a:bodyPr lIns="91425" tIns="91425" rIns="91425" bIns="91425" anchor="t" anchorCtr="0">
            <a:noAutofit/>
          </a:bodyPr>
          <a:lstStyle/>
          <a:p>
            <a:pPr lvl="0" rtl="0">
              <a:spcBef>
                <a:spcPts val="0"/>
              </a:spcBef>
              <a:buNone/>
            </a:pPr>
            <a:r>
              <a:rPr lang="en"/>
              <a:t>Show and explain your web, app or software projects using these gadget templates.</a:t>
            </a:r>
          </a:p>
        </p:txBody>
      </p:sp>
      <p:sp>
        <p:nvSpPr>
          <p:cNvPr id="366" name="Shape 366"/>
          <p:cNvSpPr/>
          <p:nvPr/>
        </p:nvSpPr>
        <p:spPr>
          <a:xfrm>
            <a:off x="969460" y="1322198"/>
            <a:ext cx="280383" cy="485680"/>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107"/>
        </a:solidFill>
        <a:effectLst/>
      </p:bgPr>
    </p:bg>
    <p:spTree>
      <p:nvGrpSpPr>
        <p:cNvPr id="1" name="Shape 370"/>
        <p:cNvGrpSpPr/>
        <p:nvPr/>
      </p:nvGrpSpPr>
      <p:grpSpPr>
        <a:xfrm>
          <a:off x="0" y="0"/>
          <a:ext cx="0" cy="0"/>
          <a:chOff x="0" y="0"/>
          <a:chExt cx="0" cy="0"/>
        </a:xfrm>
      </p:grpSpPr>
      <p:sp>
        <p:nvSpPr>
          <p:cNvPr id="371" name="Shape 371"/>
          <p:cNvSpPr/>
          <p:nvPr/>
        </p:nvSpPr>
        <p:spPr>
          <a:xfrm>
            <a:off x="5549701" y="535612"/>
            <a:ext cx="2879503" cy="4072344"/>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FFFFFF"/>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2" name="Shape 372"/>
          <p:cNvSpPr/>
          <p:nvPr/>
        </p:nvSpPr>
        <p:spPr>
          <a:xfrm>
            <a:off x="5748400" y="910325"/>
            <a:ext cx="2493299" cy="3333599"/>
          </a:xfrm>
          <a:prstGeom prst="rect">
            <a:avLst/>
          </a:prstGeom>
          <a:solidFill>
            <a:srgbClr val="F3F3F3"/>
          </a:solidFill>
          <a:ln w="9525"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999999"/>
                </a:solidFill>
                <a:latin typeface="Karla"/>
                <a:ea typeface="Karla"/>
                <a:cs typeface="Karla"/>
                <a:sym typeface="Karla"/>
              </a:rPr>
              <a:t>Place your screenshot here</a:t>
            </a:r>
          </a:p>
        </p:txBody>
      </p:sp>
      <p:sp>
        <p:nvSpPr>
          <p:cNvPr id="373" name="Shape 373"/>
          <p:cNvSpPr txBox="1">
            <a:spLocks noGrp="1"/>
          </p:cNvSpPr>
          <p:nvPr>
            <p:ph type="title"/>
          </p:nvPr>
        </p:nvSpPr>
        <p:spPr>
          <a:xfrm>
            <a:off x="838309" y="1807900"/>
            <a:ext cx="3148199" cy="485699"/>
          </a:xfrm>
          <a:prstGeom prst="rect">
            <a:avLst/>
          </a:prstGeom>
        </p:spPr>
        <p:txBody>
          <a:bodyPr lIns="91425" tIns="91425" rIns="91425" bIns="91425" anchor="b" anchorCtr="0">
            <a:noAutofit/>
          </a:bodyPr>
          <a:lstStyle/>
          <a:p>
            <a:pPr lvl="0" rtl="0">
              <a:spcBef>
                <a:spcPts val="0"/>
              </a:spcBef>
              <a:buNone/>
            </a:pPr>
            <a:r>
              <a:rPr lang="en">
                <a:solidFill>
                  <a:srgbClr val="FFC107"/>
                </a:solidFill>
              </a:rPr>
              <a:t>TABLET</a:t>
            </a:r>
            <a:r>
              <a:rPr lang="en"/>
              <a:t> PROJECT</a:t>
            </a:r>
          </a:p>
        </p:txBody>
      </p:sp>
      <p:sp>
        <p:nvSpPr>
          <p:cNvPr id="374" name="Shape 374"/>
          <p:cNvSpPr txBox="1">
            <a:spLocks noGrp="1"/>
          </p:cNvSpPr>
          <p:nvPr>
            <p:ph type="body" idx="1"/>
          </p:nvPr>
        </p:nvSpPr>
        <p:spPr>
          <a:xfrm>
            <a:off x="838250" y="2419350"/>
            <a:ext cx="3148199" cy="2255700"/>
          </a:xfrm>
          <a:prstGeom prst="rect">
            <a:avLst/>
          </a:prstGeom>
        </p:spPr>
        <p:txBody>
          <a:bodyPr lIns="91425" tIns="91425" rIns="91425" bIns="91425" anchor="t" anchorCtr="0">
            <a:noAutofit/>
          </a:bodyPr>
          <a:lstStyle/>
          <a:p>
            <a:pPr lvl="0" rtl="0">
              <a:spcBef>
                <a:spcPts val="0"/>
              </a:spcBef>
              <a:buNone/>
            </a:pPr>
            <a:r>
              <a:rPr lang="en"/>
              <a:t>Show and explain your web, app or software projects using these gadget templates.</a:t>
            </a:r>
          </a:p>
        </p:txBody>
      </p:sp>
      <p:sp>
        <p:nvSpPr>
          <p:cNvPr id="375" name="Shape 375"/>
          <p:cNvSpPr/>
          <p:nvPr/>
        </p:nvSpPr>
        <p:spPr>
          <a:xfrm>
            <a:off x="927962" y="1349610"/>
            <a:ext cx="335737" cy="430924"/>
          </a:xfrm>
          <a:custGeom>
            <a:avLst/>
            <a:gdLst/>
            <a:ahLst/>
            <a:cxnLst/>
            <a:rect l="0" t="0" r="0" b="0"/>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9800"/>
        </a:solidFill>
        <a:effectLst/>
      </p:bgPr>
    </p:bg>
    <p:spTree>
      <p:nvGrpSpPr>
        <p:cNvPr id="1" name="Shape 379"/>
        <p:cNvGrpSpPr/>
        <p:nvPr/>
      </p:nvGrpSpPr>
      <p:grpSpPr>
        <a:xfrm>
          <a:off x="0" y="0"/>
          <a:ext cx="0" cy="0"/>
          <a:chOff x="0" y="0"/>
          <a:chExt cx="0" cy="0"/>
        </a:xfrm>
      </p:grpSpPr>
      <p:sp>
        <p:nvSpPr>
          <p:cNvPr id="380" name="Shape 380"/>
          <p:cNvSpPr/>
          <p:nvPr/>
        </p:nvSpPr>
        <p:spPr>
          <a:xfrm>
            <a:off x="3864700" y="713790"/>
            <a:ext cx="4871018" cy="3792143"/>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1" name="Shape 381"/>
          <p:cNvSpPr/>
          <p:nvPr/>
        </p:nvSpPr>
        <p:spPr>
          <a:xfrm>
            <a:off x="4068508" y="916921"/>
            <a:ext cx="4463700" cy="2850300"/>
          </a:xfrm>
          <a:prstGeom prst="rect">
            <a:avLst/>
          </a:prstGeom>
          <a:solidFill>
            <a:srgbClr val="F3F3F3"/>
          </a:solidFill>
          <a:ln w="9525" cap="flat" cmpd="sng">
            <a:solidFill>
              <a:srgbClr val="D9D9D9"/>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1000">
                <a:solidFill>
                  <a:srgbClr val="999999"/>
                </a:solidFill>
                <a:latin typeface="Karla"/>
                <a:ea typeface="Karla"/>
                <a:cs typeface="Karla"/>
                <a:sym typeface="Karla"/>
              </a:rPr>
              <a:t>Place your screenshot here</a:t>
            </a:r>
          </a:p>
        </p:txBody>
      </p:sp>
      <p:sp>
        <p:nvSpPr>
          <p:cNvPr id="382" name="Shape 382"/>
          <p:cNvSpPr txBox="1">
            <a:spLocks noGrp="1"/>
          </p:cNvSpPr>
          <p:nvPr>
            <p:ph type="title"/>
          </p:nvPr>
        </p:nvSpPr>
        <p:spPr>
          <a:xfrm>
            <a:off x="838309" y="1807900"/>
            <a:ext cx="3148199" cy="485699"/>
          </a:xfrm>
          <a:prstGeom prst="rect">
            <a:avLst/>
          </a:prstGeom>
        </p:spPr>
        <p:txBody>
          <a:bodyPr lIns="91425" tIns="91425" rIns="91425" bIns="91425" anchor="b" anchorCtr="0">
            <a:noAutofit/>
          </a:bodyPr>
          <a:lstStyle/>
          <a:p>
            <a:pPr lvl="0" rtl="0">
              <a:spcBef>
                <a:spcPts val="0"/>
              </a:spcBef>
              <a:buNone/>
            </a:pPr>
            <a:r>
              <a:rPr lang="en">
                <a:solidFill>
                  <a:srgbClr val="FF9800"/>
                </a:solidFill>
              </a:rPr>
              <a:t>DESKTOP</a:t>
            </a:r>
            <a:r>
              <a:rPr lang="en"/>
              <a:t> PROJECT</a:t>
            </a:r>
          </a:p>
        </p:txBody>
      </p:sp>
      <p:sp>
        <p:nvSpPr>
          <p:cNvPr id="383" name="Shape 383"/>
          <p:cNvSpPr txBox="1">
            <a:spLocks noGrp="1"/>
          </p:cNvSpPr>
          <p:nvPr>
            <p:ph type="body" idx="1"/>
          </p:nvPr>
        </p:nvSpPr>
        <p:spPr>
          <a:xfrm>
            <a:off x="838250" y="2419350"/>
            <a:ext cx="2334899" cy="2255700"/>
          </a:xfrm>
          <a:prstGeom prst="rect">
            <a:avLst/>
          </a:prstGeom>
        </p:spPr>
        <p:txBody>
          <a:bodyPr lIns="91425" tIns="91425" rIns="91425" bIns="91425" anchor="t" anchorCtr="0">
            <a:noAutofit/>
          </a:bodyPr>
          <a:lstStyle/>
          <a:p>
            <a:pPr lvl="0" rtl="0">
              <a:spcBef>
                <a:spcPts val="0"/>
              </a:spcBef>
              <a:buNone/>
            </a:pPr>
            <a:r>
              <a:rPr lang="en"/>
              <a:t>Show and explain your web, app or software projects using these gadget templates.</a:t>
            </a:r>
          </a:p>
        </p:txBody>
      </p:sp>
      <p:grpSp>
        <p:nvGrpSpPr>
          <p:cNvPr id="384" name="Shape 384"/>
          <p:cNvGrpSpPr/>
          <p:nvPr/>
        </p:nvGrpSpPr>
        <p:grpSpPr>
          <a:xfrm>
            <a:off x="968386" y="1337658"/>
            <a:ext cx="460580" cy="436281"/>
            <a:chOff x="2583100" y="2973775"/>
            <a:chExt cx="461550" cy="437200"/>
          </a:xfrm>
        </p:grpSpPr>
        <p:sp>
          <p:nvSpPr>
            <p:cNvPr id="385" name="Shape 385"/>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6" name="Shape 386"/>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B7B7B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50" y="428926"/>
            <a:ext cx="5324100" cy="485699"/>
          </a:xfrm>
        </p:spPr>
        <p:txBody>
          <a:bodyPr/>
          <a:lstStyle/>
          <a:p>
            <a:r>
              <a:rPr lang="fr-FR" sz="3600" dirty="0" smtClean="0">
                <a:solidFill>
                  <a:srgbClr val="FF9800"/>
                </a:solidFill>
                <a:effectLst>
                  <a:outerShdw blurRad="38100" dist="38100" dir="2700000" algn="tl">
                    <a:srgbClr val="000000">
                      <a:alpha val="43137"/>
                    </a:srgbClr>
                  </a:outerShdw>
                </a:effectLst>
              </a:rPr>
              <a:t>Historique</a:t>
            </a:r>
            <a:endParaRPr lang="fr-FR" sz="3600" dirty="0">
              <a:solidFill>
                <a:srgbClr val="FF9800"/>
              </a:solidFill>
              <a:effectLst>
                <a:outerShdw blurRad="38100" dist="38100" dir="2700000" algn="tl">
                  <a:srgbClr val="000000">
                    <a:alpha val="43137"/>
                  </a:srgbClr>
                </a:outerShdw>
              </a:effectLst>
            </a:endParaRPr>
          </a:p>
        </p:txBody>
      </p:sp>
      <p:sp>
        <p:nvSpPr>
          <p:cNvPr id="3" name="Espace réservé du texte 2"/>
          <p:cNvSpPr>
            <a:spLocks noGrp="1"/>
          </p:cNvSpPr>
          <p:nvPr>
            <p:ph type="body" idx="1"/>
          </p:nvPr>
        </p:nvSpPr>
        <p:spPr>
          <a:xfrm>
            <a:off x="838249" y="1267632"/>
            <a:ext cx="5446285" cy="2255700"/>
          </a:xfrm>
        </p:spPr>
        <p:txBody>
          <a:bodyPr/>
          <a:lstStyle/>
          <a:p>
            <a:r>
              <a:rPr lang="fr-FR" dirty="0" smtClean="0"/>
              <a:t>Fondé en </a:t>
            </a:r>
            <a:r>
              <a:rPr lang="fr-FR" dirty="0" smtClean="0">
                <a:solidFill>
                  <a:srgbClr val="FF9800"/>
                </a:solidFill>
              </a:rPr>
              <a:t>2005</a:t>
            </a:r>
            <a:r>
              <a:rPr lang="fr-FR" dirty="0" smtClean="0"/>
              <a:t> à </a:t>
            </a:r>
            <a:r>
              <a:rPr lang="fr-FR" dirty="0" err="1" smtClean="0"/>
              <a:t>Düsseldof</a:t>
            </a:r>
            <a:r>
              <a:rPr lang="fr-FR" dirty="0" smtClean="0"/>
              <a:t> (All) par </a:t>
            </a:r>
            <a:r>
              <a:rPr lang="fr-FR" dirty="0"/>
              <a:t>Malte </a:t>
            </a:r>
            <a:r>
              <a:rPr lang="fr-FR" dirty="0" err="1"/>
              <a:t>Siewert</a:t>
            </a:r>
            <a:r>
              <a:rPr lang="fr-FR" dirty="0"/>
              <a:t>, Peter </a:t>
            </a:r>
            <a:r>
              <a:rPr lang="fr-FR" dirty="0" err="1"/>
              <a:t>Vinnemeier</a:t>
            </a:r>
            <a:r>
              <a:rPr lang="fr-FR" dirty="0"/>
              <a:t>, et Rolf </a:t>
            </a:r>
            <a:r>
              <a:rPr lang="fr-FR" dirty="0" err="1" smtClean="0"/>
              <a:t>Schrömgens</a:t>
            </a:r>
            <a:endParaRPr lang="fr-FR" dirty="0" smtClean="0"/>
          </a:p>
          <a:p>
            <a:endParaRPr lang="fr-FR" dirty="0" smtClean="0"/>
          </a:p>
          <a:p>
            <a:r>
              <a:rPr lang="fr-FR" dirty="0" smtClean="0">
                <a:solidFill>
                  <a:srgbClr val="FF9800"/>
                </a:solidFill>
              </a:rPr>
              <a:t>2009</a:t>
            </a:r>
            <a:r>
              <a:rPr lang="fr-FR" dirty="0" smtClean="0"/>
              <a:t> : Présents : EU, USA, Chine, Japon, Brésil, Mexique</a:t>
            </a:r>
          </a:p>
          <a:p>
            <a:endParaRPr lang="fr-FR" dirty="0" smtClean="0"/>
          </a:p>
          <a:p>
            <a:r>
              <a:rPr lang="fr-FR" dirty="0" smtClean="0">
                <a:solidFill>
                  <a:srgbClr val="FF9800"/>
                </a:solidFill>
              </a:rPr>
              <a:t>2013</a:t>
            </a:r>
            <a:r>
              <a:rPr lang="fr-FR" dirty="0" smtClean="0"/>
              <a:t>: Rachat par </a:t>
            </a:r>
            <a:r>
              <a:rPr lang="fr-FR" dirty="0" smtClean="0">
                <a:solidFill>
                  <a:srgbClr val="FF9800"/>
                </a:solidFill>
              </a:rPr>
              <a:t>Expedia </a:t>
            </a:r>
            <a:r>
              <a:rPr lang="fr-FR" dirty="0" smtClean="0"/>
              <a:t>(60%)</a:t>
            </a:r>
          </a:p>
          <a:p>
            <a:endParaRPr lang="fr-FR" dirty="0"/>
          </a:p>
          <a:p>
            <a:pPr>
              <a:buNone/>
            </a:pPr>
            <a:endParaRPr lang="fr-FR" dirty="0" smtClean="0"/>
          </a:p>
        </p:txBody>
      </p:sp>
      <p:sp>
        <p:nvSpPr>
          <p:cNvPr id="4" name="Ellipse 3"/>
          <p:cNvSpPr/>
          <p:nvPr/>
        </p:nvSpPr>
        <p:spPr>
          <a:xfrm>
            <a:off x="536849" y="3201254"/>
            <a:ext cx="1313383" cy="1350169"/>
          </a:xfrm>
          <a:prstGeom prst="ellipse">
            <a:avLst/>
          </a:prstGeom>
          <a:solidFill>
            <a:srgbClr val="F44336"/>
          </a:solidFill>
        </p:spPr>
        <p:style>
          <a:lnRef idx="3">
            <a:schemeClr val="lt1"/>
          </a:lnRef>
          <a:fillRef idx="1">
            <a:schemeClr val="accent6"/>
          </a:fillRef>
          <a:effectRef idx="1">
            <a:schemeClr val="accent6"/>
          </a:effectRef>
          <a:fontRef idx="minor">
            <a:schemeClr val="lt1"/>
          </a:fontRef>
        </p:style>
        <p:txBody>
          <a:bodyPr lIns="0" tIns="0" rIns="0" bIns="0" rtlCol="0" anchor="ctr">
            <a:noAutofit/>
          </a:bodyPr>
          <a:lstStyle/>
          <a:p>
            <a:pPr defTabSz="714375">
              <a:tabLst>
                <a:tab pos="88900" algn="l"/>
              </a:tabLst>
            </a:pPr>
            <a:r>
              <a:rPr lang="fr-FR" sz="1800" dirty="0" smtClean="0">
                <a:effectLst>
                  <a:outerShdw blurRad="38100" dist="38100" dir="2700000" algn="tl">
                    <a:srgbClr val="000000">
                      <a:alpha val="43137"/>
                    </a:srgbClr>
                  </a:outerShdw>
                </a:effectLst>
              </a:rPr>
              <a:t>    </a:t>
            </a:r>
            <a:r>
              <a:rPr lang="fr-FR" sz="2800" dirty="0" smtClean="0">
                <a:effectLst>
                  <a:outerShdw blurRad="38100" dist="38100" dir="2700000" algn="tl">
                    <a:srgbClr val="000000">
                      <a:alpha val="43137"/>
                    </a:srgbClr>
                  </a:outerShdw>
                </a:effectLst>
              </a:rPr>
              <a:t>55</a:t>
            </a:r>
            <a:r>
              <a:rPr lang="fr-FR" sz="2000" dirty="0" smtClean="0">
                <a:effectLst>
                  <a:outerShdw blurRad="38100" dist="38100" dir="2700000" algn="tl">
                    <a:srgbClr val="000000">
                      <a:alpha val="43137"/>
                    </a:srgbClr>
                  </a:outerShdw>
                </a:effectLst>
              </a:rPr>
              <a:t> </a:t>
            </a:r>
            <a:r>
              <a:rPr lang="fr-FR" dirty="0" smtClean="0">
                <a:effectLst>
                  <a:outerShdw blurRad="38100" dist="38100" dir="2700000" algn="tl">
                    <a:srgbClr val="000000">
                      <a:alpha val="43137"/>
                    </a:srgbClr>
                  </a:outerShdw>
                </a:effectLst>
              </a:rPr>
              <a:t>plateformes</a:t>
            </a:r>
          </a:p>
        </p:txBody>
      </p:sp>
      <p:sp>
        <p:nvSpPr>
          <p:cNvPr id="6" name="Ellipse 5"/>
          <p:cNvSpPr/>
          <p:nvPr/>
        </p:nvSpPr>
        <p:spPr>
          <a:xfrm>
            <a:off x="1975124" y="3227416"/>
            <a:ext cx="1313383" cy="1350169"/>
          </a:xfrm>
          <a:prstGeom prst="ellipse">
            <a:avLst/>
          </a:prstGeom>
          <a:solidFill>
            <a:srgbClr val="F44336"/>
          </a:solidFill>
        </p:spPr>
        <p:style>
          <a:lnRef idx="3">
            <a:schemeClr val="lt1"/>
          </a:lnRef>
          <a:fillRef idx="1">
            <a:schemeClr val="accent6"/>
          </a:fillRef>
          <a:effectRef idx="1">
            <a:schemeClr val="accent6"/>
          </a:effectRef>
          <a:fontRef idx="minor">
            <a:schemeClr val="lt1"/>
          </a:fontRef>
        </p:style>
        <p:txBody>
          <a:bodyPr lIns="36000" tIns="36000" rIns="36000" bIns="36000" rtlCol="0" anchor="ctr">
            <a:noAutofit/>
          </a:bodyPr>
          <a:lstStyle/>
          <a:p>
            <a:pPr algn="ctr" defTabSz="714375">
              <a:tabLst>
                <a:tab pos="88900" algn="l"/>
              </a:tabLst>
            </a:pPr>
            <a:r>
              <a:rPr lang="fr-FR" sz="2800" dirty="0" smtClean="0">
                <a:effectLst>
                  <a:outerShdw blurRad="38100" dist="38100" dir="2700000" algn="tl">
                    <a:srgbClr val="000000">
                      <a:alpha val="43137"/>
                    </a:srgbClr>
                  </a:outerShdw>
                </a:effectLst>
              </a:rPr>
              <a:t>33</a:t>
            </a:r>
            <a:r>
              <a:rPr lang="fr-FR" sz="1600" dirty="0" smtClean="0">
                <a:effectLst>
                  <a:outerShdw blurRad="38100" dist="38100" dir="2700000" algn="tl">
                    <a:srgbClr val="000000">
                      <a:alpha val="43137"/>
                    </a:srgbClr>
                  </a:outerShdw>
                </a:effectLst>
              </a:rPr>
              <a:t> langues</a:t>
            </a:r>
            <a:endParaRPr lang="fr-FR" dirty="0" smtClean="0">
              <a:effectLst>
                <a:outerShdw blurRad="38100" dist="38100" dir="2700000" algn="tl">
                  <a:srgbClr val="000000">
                    <a:alpha val="43137"/>
                  </a:srgbClr>
                </a:outerShdw>
              </a:effectLst>
            </a:endParaRPr>
          </a:p>
        </p:txBody>
      </p:sp>
      <p:sp>
        <p:nvSpPr>
          <p:cNvPr id="7" name="Ellipse 6"/>
          <p:cNvSpPr/>
          <p:nvPr/>
        </p:nvSpPr>
        <p:spPr>
          <a:xfrm>
            <a:off x="3413399" y="3227416"/>
            <a:ext cx="1313383" cy="1350169"/>
          </a:xfrm>
          <a:prstGeom prst="ellipse">
            <a:avLst/>
          </a:prstGeom>
          <a:solidFill>
            <a:srgbClr val="F44336"/>
          </a:solidFill>
        </p:spPr>
        <p:style>
          <a:lnRef idx="3">
            <a:schemeClr val="lt1"/>
          </a:lnRef>
          <a:fillRef idx="1">
            <a:schemeClr val="accent6"/>
          </a:fillRef>
          <a:effectRef idx="1">
            <a:schemeClr val="accent6"/>
          </a:effectRef>
          <a:fontRef idx="minor">
            <a:schemeClr val="lt1"/>
          </a:fontRef>
        </p:style>
        <p:txBody>
          <a:bodyPr lIns="36000" tIns="36000" rIns="36000" bIns="36000" rtlCol="0" anchor="ctr">
            <a:noAutofit/>
          </a:bodyPr>
          <a:lstStyle/>
          <a:p>
            <a:pPr algn="ctr" defTabSz="714375">
              <a:tabLst>
                <a:tab pos="88900" algn="l"/>
              </a:tabLst>
            </a:pPr>
            <a:r>
              <a:rPr lang="fr-FR" sz="2400" dirty="0" smtClean="0">
                <a:effectLst>
                  <a:outerShdw blurRad="38100" dist="38100" dir="2700000" algn="tl">
                    <a:srgbClr val="000000">
                      <a:alpha val="43137"/>
                    </a:srgbClr>
                  </a:outerShdw>
                </a:effectLst>
              </a:rPr>
              <a:t>120 M</a:t>
            </a:r>
            <a:r>
              <a:rPr lang="fr-FR" sz="2000" dirty="0" smtClean="0">
                <a:effectLst>
                  <a:outerShdw blurRad="38100" dist="38100" dir="2700000" algn="tl">
                    <a:srgbClr val="000000">
                      <a:alpha val="43137"/>
                    </a:srgbClr>
                  </a:outerShdw>
                </a:effectLst>
              </a:rPr>
              <a:t> </a:t>
            </a:r>
            <a:r>
              <a:rPr lang="fr-FR" sz="1600" dirty="0" smtClean="0">
                <a:effectLst>
                  <a:outerShdw blurRad="38100" dist="38100" dir="2700000" algn="tl">
                    <a:srgbClr val="000000">
                      <a:alpha val="43137"/>
                    </a:srgbClr>
                  </a:outerShdw>
                </a:effectLst>
              </a:rPr>
              <a:t>d’utilisateurs</a:t>
            </a:r>
            <a:endParaRPr lang="fr-FR" dirty="0" smtClean="0">
              <a:effectLst>
                <a:outerShdw blurRad="38100" dist="38100" dir="2700000" algn="tl">
                  <a:srgbClr val="000000">
                    <a:alpha val="43137"/>
                  </a:srgbClr>
                </a:outerShdw>
              </a:effectLst>
            </a:endParaRPr>
          </a:p>
        </p:txBody>
      </p:sp>
      <p:sp>
        <p:nvSpPr>
          <p:cNvPr id="8" name="Ellipse 7"/>
          <p:cNvSpPr/>
          <p:nvPr/>
        </p:nvSpPr>
        <p:spPr>
          <a:xfrm>
            <a:off x="4848967" y="3232146"/>
            <a:ext cx="1313383" cy="1350169"/>
          </a:xfrm>
          <a:prstGeom prst="ellipse">
            <a:avLst/>
          </a:prstGeom>
          <a:solidFill>
            <a:srgbClr val="F44336"/>
          </a:solidFill>
        </p:spPr>
        <p:style>
          <a:lnRef idx="3">
            <a:schemeClr val="lt1"/>
          </a:lnRef>
          <a:fillRef idx="1">
            <a:schemeClr val="accent6"/>
          </a:fillRef>
          <a:effectRef idx="1">
            <a:schemeClr val="accent6"/>
          </a:effectRef>
          <a:fontRef idx="minor">
            <a:schemeClr val="lt1"/>
          </a:fontRef>
        </p:style>
        <p:txBody>
          <a:bodyPr lIns="0" tIns="36000" rIns="36000" bIns="36000" rtlCol="0" anchor="ctr">
            <a:noAutofit/>
          </a:bodyPr>
          <a:lstStyle/>
          <a:p>
            <a:pPr algn="ctr" defTabSz="714375">
              <a:tabLst>
                <a:tab pos="88900" algn="l"/>
              </a:tabLst>
            </a:pPr>
            <a:r>
              <a:rPr lang="fr-FR" sz="2400" dirty="0" smtClean="0">
                <a:effectLst>
                  <a:outerShdw blurRad="38100" dist="38100" dir="2700000" algn="tl">
                    <a:srgbClr val="000000">
                      <a:alpha val="43137"/>
                    </a:srgbClr>
                  </a:outerShdw>
                </a:effectLst>
              </a:rPr>
              <a:t>950</a:t>
            </a:r>
            <a:r>
              <a:rPr lang="fr-FR" sz="1600" dirty="0" smtClean="0">
                <a:effectLst>
                  <a:outerShdw blurRad="38100" dist="38100" dir="2700000" algn="tl">
                    <a:srgbClr val="000000">
                      <a:alpha val="43137"/>
                    </a:srgbClr>
                  </a:outerShdw>
                </a:effectLst>
              </a:rPr>
              <a:t> employés</a:t>
            </a:r>
            <a:endParaRPr lang="fr-FR" dirty="0" smtClean="0">
              <a:effectLst>
                <a:outerShdw blurRad="38100" dist="38100" dir="2700000" algn="tl">
                  <a:srgbClr val="000000">
                    <a:alpha val="43137"/>
                  </a:srgbClr>
                </a:outerShdw>
              </a:effectLst>
            </a:endParaRPr>
          </a:p>
        </p:txBody>
      </p:sp>
      <p:sp>
        <p:nvSpPr>
          <p:cNvPr id="9" name="Ellipse 8"/>
          <p:cNvSpPr/>
          <p:nvPr/>
        </p:nvSpPr>
        <p:spPr>
          <a:xfrm>
            <a:off x="6284535" y="3227416"/>
            <a:ext cx="1313383" cy="1350169"/>
          </a:xfrm>
          <a:prstGeom prst="ellipse">
            <a:avLst/>
          </a:prstGeom>
          <a:solidFill>
            <a:srgbClr val="F44336"/>
          </a:solidFill>
        </p:spPr>
        <p:style>
          <a:lnRef idx="3">
            <a:schemeClr val="lt1"/>
          </a:lnRef>
          <a:fillRef idx="1">
            <a:schemeClr val="accent6"/>
          </a:fillRef>
          <a:effectRef idx="1">
            <a:schemeClr val="accent6"/>
          </a:effectRef>
          <a:fontRef idx="minor">
            <a:schemeClr val="lt1"/>
          </a:fontRef>
        </p:style>
        <p:txBody>
          <a:bodyPr lIns="0" tIns="36000" rIns="36000" bIns="36000" rtlCol="0" anchor="ctr">
            <a:noAutofit/>
          </a:bodyPr>
          <a:lstStyle/>
          <a:p>
            <a:pPr algn="ctr" defTabSz="714375">
              <a:tabLst>
                <a:tab pos="88900" algn="l"/>
              </a:tabLst>
            </a:pPr>
            <a:r>
              <a:rPr lang="fr-FR" sz="2100" dirty="0" smtClean="0">
                <a:effectLst>
                  <a:outerShdw blurRad="38100" dist="38100" dir="2700000" algn="tl">
                    <a:srgbClr val="000000">
                      <a:alpha val="43137"/>
                    </a:srgbClr>
                  </a:outerShdw>
                </a:effectLst>
              </a:rPr>
              <a:t>$548 M</a:t>
            </a:r>
          </a:p>
          <a:p>
            <a:pPr algn="ctr" defTabSz="714375">
              <a:tabLst>
                <a:tab pos="88900" algn="l"/>
              </a:tabLst>
            </a:pPr>
            <a:r>
              <a:rPr lang="fr-FR" sz="2100" dirty="0" smtClean="0">
                <a:effectLst>
                  <a:outerShdw blurRad="38100" dist="38100" dir="2700000" algn="tl">
                    <a:srgbClr val="000000">
                      <a:alpha val="43137"/>
                    </a:srgbClr>
                  </a:outerShdw>
                </a:effectLst>
              </a:rPr>
              <a:t>CA</a:t>
            </a:r>
          </a:p>
        </p:txBody>
      </p:sp>
      <p:sp>
        <p:nvSpPr>
          <p:cNvPr id="10" name="ZoneTexte 9"/>
          <p:cNvSpPr txBox="1"/>
          <p:nvPr/>
        </p:nvSpPr>
        <p:spPr>
          <a:xfrm>
            <a:off x="611858" y="4585583"/>
            <a:ext cx="1163364" cy="276999"/>
          </a:xfrm>
          <a:prstGeom prst="rect">
            <a:avLst/>
          </a:prstGeom>
          <a:noFill/>
        </p:spPr>
        <p:txBody>
          <a:bodyPr wrap="square" rtlCol="0">
            <a:spAutoFit/>
          </a:bodyPr>
          <a:lstStyle/>
          <a:p>
            <a:r>
              <a:rPr lang="fr-FR" sz="1200" i="1" dirty="0">
                <a:solidFill>
                  <a:srgbClr val="999999"/>
                </a:solidFill>
                <a:latin typeface="Karla"/>
                <a:ea typeface="Karla"/>
                <a:cs typeface="Karla"/>
                <a:sym typeface="Karla"/>
              </a:rPr>
              <a:t>Internationales</a:t>
            </a:r>
          </a:p>
        </p:txBody>
      </p:sp>
      <p:sp>
        <p:nvSpPr>
          <p:cNvPr id="11" name="ZoneTexte 10"/>
          <p:cNvSpPr txBox="1"/>
          <p:nvPr/>
        </p:nvSpPr>
        <p:spPr>
          <a:xfrm>
            <a:off x="6056917" y="4588905"/>
            <a:ext cx="1768618" cy="461665"/>
          </a:xfrm>
          <a:prstGeom prst="rect">
            <a:avLst/>
          </a:prstGeom>
          <a:noFill/>
        </p:spPr>
        <p:txBody>
          <a:bodyPr wrap="square" rtlCol="0">
            <a:spAutoFit/>
          </a:bodyPr>
          <a:lstStyle/>
          <a:p>
            <a:pPr algn="ctr"/>
            <a:r>
              <a:rPr lang="fr-FR" sz="1200" i="1" dirty="0" smtClean="0">
                <a:solidFill>
                  <a:srgbClr val="999999"/>
                </a:solidFill>
                <a:latin typeface="Karla"/>
                <a:ea typeface="Karla"/>
                <a:cs typeface="Karla"/>
                <a:sym typeface="Karla"/>
              </a:rPr>
              <a:t>En 2015 </a:t>
            </a:r>
          </a:p>
          <a:p>
            <a:pPr algn="ctr"/>
            <a:r>
              <a:rPr lang="fr-FR" sz="1200" i="1" dirty="0" smtClean="0">
                <a:solidFill>
                  <a:srgbClr val="999999"/>
                </a:solidFill>
                <a:latin typeface="Karla"/>
                <a:ea typeface="Karla"/>
                <a:cs typeface="Karla"/>
                <a:sym typeface="Karla"/>
              </a:rPr>
              <a:t>(+12% par rapport à 2014)</a:t>
            </a:r>
            <a:endParaRPr lang="fr-FR" sz="1200" i="1" dirty="0">
              <a:solidFill>
                <a:srgbClr val="999999"/>
              </a:solidFill>
              <a:latin typeface="Karla"/>
              <a:ea typeface="Karla"/>
              <a:cs typeface="Karla"/>
              <a:sym typeface="Karla"/>
            </a:endParaRPr>
          </a:p>
        </p:txBody>
      </p:sp>
      <p:sp>
        <p:nvSpPr>
          <p:cNvPr id="12" name="ZoneTexte 11"/>
          <p:cNvSpPr txBox="1"/>
          <p:nvPr/>
        </p:nvSpPr>
        <p:spPr>
          <a:xfrm>
            <a:off x="4827002" y="4577585"/>
            <a:ext cx="1357312" cy="461665"/>
          </a:xfrm>
          <a:prstGeom prst="rect">
            <a:avLst/>
          </a:prstGeom>
          <a:noFill/>
        </p:spPr>
        <p:txBody>
          <a:bodyPr wrap="square" rtlCol="0">
            <a:spAutoFit/>
          </a:bodyPr>
          <a:lstStyle/>
          <a:p>
            <a:pPr algn="ctr"/>
            <a:r>
              <a:rPr lang="fr-FR" sz="1200" i="1" dirty="0" smtClean="0">
                <a:solidFill>
                  <a:srgbClr val="999999"/>
                </a:solidFill>
                <a:latin typeface="Karla"/>
                <a:ea typeface="Karla"/>
                <a:cs typeface="Karla"/>
                <a:sym typeface="Karla"/>
              </a:rPr>
              <a:t>De 63 nationalités </a:t>
            </a:r>
          </a:p>
          <a:p>
            <a:pPr algn="ctr"/>
            <a:r>
              <a:rPr lang="fr-FR" sz="1200" i="1" dirty="0" smtClean="0">
                <a:solidFill>
                  <a:srgbClr val="999999"/>
                </a:solidFill>
                <a:latin typeface="Karla"/>
                <a:ea typeface="Karla"/>
                <a:cs typeface="Karla"/>
                <a:sym typeface="Karla"/>
              </a:rPr>
              <a:t>différentes</a:t>
            </a:r>
            <a:endParaRPr lang="fr-FR" sz="1200" i="1" dirty="0">
              <a:solidFill>
                <a:srgbClr val="999999"/>
              </a:solidFill>
              <a:latin typeface="Karla"/>
              <a:ea typeface="Karla"/>
              <a:cs typeface="Karla"/>
              <a:sym typeface="Karla"/>
            </a:endParaRPr>
          </a:p>
        </p:txBody>
      </p:sp>
      <p:sp>
        <p:nvSpPr>
          <p:cNvPr id="13" name="ZoneTexte 12"/>
          <p:cNvSpPr txBox="1"/>
          <p:nvPr/>
        </p:nvSpPr>
        <p:spPr>
          <a:xfrm>
            <a:off x="3685642" y="4598312"/>
            <a:ext cx="768895" cy="276999"/>
          </a:xfrm>
          <a:prstGeom prst="rect">
            <a:avLst/>
          </a:prstGeom>
          <a:noFill/>
        </p:spPr>
        <p:txBody>
          <a:bodyPr wrap="square" rtlCol="0">
            <a:spAutoFit/>
          </a:bodyPr>
          <a:lstStyle/>
          <a:p>
            <a:r>
              <a:rPr lang="fr-FR" sz="1200" i="1" dirty="0" smtClean="0">
                <a:solidFill>
                  <a:srgbClr val="999999"/>
                </a:solidFill>
                <a:latin typeface="Karla"/>
                <a:ea typeface="Karla"/>
                <a:cs typeface="Karla"/>
                <a:sym typeface="Karla"/>
              </a:rPr>
              <a:t>Par mois</a:t>
            </a:r>
            <a:endParaRPr lang="fr-FR" sz="1200" i="1" dirty="0">
              <a:solidFill>
                <a:srgbClr val="999999"/>
              </a:solidFill>
              <a:latin typeface="Karla"/>
              <a:ea typeface="Karla"/>
              <a:cs typeface="Karla"/>
              <a:sym typeface="Karla"/>
            </a:endParaRPr>
          </a:p>
        </p:txBody>
      </p:sp>
      <p:grpSp>
        <p:nvGrpSpPr>
          <p:cNvPr id="14" name="Shape 428"/>
          <p:cNvGrpSpPr/>
          <p:nvPr/>
        </p:nvGrpSpPr>
        <p:grpSpPr>
          <a:xfrm>
            <a:off x="4010841" y="284073"/>
            <a:ext cx="443696" cy="630552"/>
            <a:chOff x="590250" y="244200"/>
            <a:chExt cx="407975" cy="532175"/>
          </a:xfrm>
        </p:grpSpPr>
        <p:sp>
          <p:nvSpPr>
            <p:cNvPr id="15" name="Shape 429"/>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p>
          </p:txBody>
        </p:sp>
        <p:sp>
          <p:nvSpPr>
            <p:cNvPr id="16" name="Shape 430"/>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p>
          </p:txBody>
        </p:sp>
        <p:sp>
          <p:nvSpPr>
            <p:cNvPr id="17" name="Shape 431"/>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p>
          </p:txBody>
        </p:sp>
        <p:sp>
          <p:nvSpPr>
            <p:cNvPr id="18" name="Shape 432"/>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p>
          </p:txBody>
        </p:sp>
        <p:sp>
          <p:nvSpPr>
            <p:cNvPr id="19" name="Shape 433"/>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p>
          </p:txBody>
        </p:sp>
        <p:sp>
          <p:nvSpPr>
            <p:cNvPr id="20" name="Shape 434"/>
            <p:cNvSpPr/>
            <p:nvPr/>
          </p:nvSpPr>
          <p:spPr>
            <a:xfrm>
              <a:off x="649925" y="590050"/>
              <a:ext cx="133975" cy="25"/>
            </a:xfrm>
            <a:custGeom>
              <a:avLst/>
              <a:gdLst/>
              <a:ahLst/>
              <a:cxnLst/>
              <a:rect l="0" t="0" r="0" b="0"/>
              <a:pathLst>
                <a:path w="5359" h="1" fill="none" extrusionOk="0">
                  <a:moveTo>
                    <a:pt x="5358" y="0"/>
                  </a:moveTo>
                  <a:lnTo>
                    <a:pt x="0" y="0"/>
                  </a:lnTo>
                </a:path>
              </a:pathLst>
            </a:cu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p>
          </p:txBody>
        </p:sp>
        <p:sp>
          <p:nvSpPr>
            <p:cNvPr id="21" name="Shape 435"/>
            <p:cNvSpPr/>
            <p:nvPr/>
          </p:nvSpPr>
          <p:spPr>
            <a:xfrm>
              <a:off x="649925" y="534625"/>
              <a:ext cx="255750" cy="25"/>
            </a:xfrm>
            <a:custGeom>
              <a:avLst/>
              <a:gdLst/>
              <a:ahLst/>
              <a:cxnLst/>
              <a:rect l="0" t="0" r="0" b="0"/>
              <a:pathLst>
                <a:path w="10230" h="1" fill="none" extrusionOk="0">
                  <a:moveTo>
                    <a:pt x="10229" y="1"/>
                  </a:moveTo>
                  <a:lnTo>
                    <a:pt x="0" y="1"/>
                  </a:lnTo>
                </a:path>
              </a:pathLst>
            </a:cu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p>
          </p:txBody>
        </p:sp>
        <p:sp>
          <p:nvSpPr>
            <p:cNvPr id="22" name="Shape 436"/>
            <p:cNvSpPr/>
            <p:nvPr/>
          </p:nvSpPr>
          <p:spPr>
            <a:xfrm>
              <a:off x="649925" y="479825"/>
              <a:ext cx="255750" cy="25"/>
            </a:xfrm>
            <a:custGeom>
              <a:avLst/>
              <a:gdLst/>
              <a:ahLst/>
              <a:cxnLst/>
              <a:rect l="0" t="0" r="0" b="0"/>
              <a:pathLst>
                <a:path w="10230" h="1" fill="none" extrusionOk="0">
                  <a:moveTo>
                    <a:pt x="10229" y="1"/>
                  </a:moveTo>
                  <a:lnTo>
                    <a:pt x="0" y="1"/>
                  </a:lnTo>
                </a:path>
              </a:pathLst>
            </a:cu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p>
          </p:txBody>
        </p:sp>
        <p:sp>
          <p:nvSpPr>
            <p:cNvPr id="23" name="Shape 437"/>
            <p:cNvSpPr/>
            <p:nvPr/>
          </p:nvSpPr>
          <p:spPr>
            <a:xfrm>
              <a:off x="649925" y="424425"/>
              <a:ext cx="255750" cy="25"/>
            </a:xfrm>
            <a:custGeom>
              <a:avLst/>
              <a:gdLst/>
              <a:ahLst/>
              <a:cxnLst/>
              <a:rect l="0" t="0" r="0" b="0"/>
              <a:pathLst>
                <a:path w="10230" h="1" fill="none" extrusionOk="0">
                  <a:moveTo>
                    <a:pt x="10229" y="1"/>
                  </a:moveTo>
                  <a:lnTo>
                    <a:pt x="0" y="1"/>
                  </a:lnTo>
                </a:path>
              </a:pathLst>
            </a:cu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p>
          </p:txBody>
        </p:sp>
        <p:sp>
          <p:nvSpPr>
            <p:cNvPr id="24" name="Shape 438"/>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p>
          </p:txBody>
        </p:sp>
        <p:sp>
          <p:nvSpPr>
            <p:cNvPr id="25" name="Shape 439"/>
            <p:cNvSpPr/>
            <p:nvPr/>
          </p:nvSpPr>
          <p:spPr>
            <a:xfrm>
              <a:off x="654800" y="244200"/>
              <a:ext cx="25" cy="51175"/>
            </a:xfrm>
            <a:custGeom>
              <a:avLst/>
              <a:gdLst/>
              <a:ahLst/>
              <a:cxnLst/>
              <a:rect l="0" t="0" r="0" b="0"/>
              <a:pathLst>
                <a:path w="1" h="2047" fill="none" extrusionOk="0">
                  <a:moveTo>
                    <a:pt x="0" y="1"/>
                  </a:moveTo>
                  <a:lnTo>
                    <a:pt x="0" y="2046"/>
                  </a:lnTo>
                </a:path>
              </a:pathLst>
            </a:cu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p>
          </p:txBody>
        </p:sp>
        <p:sp>
          <p:nvSpPr>
            <p:cNvPr id="26" name="Shape 440"/>
            <p:cNvSpPr/>
            <p:nvPr/>
          </p:nvSpPr>
          <p:spPr>
            <a:xfrm>
              <a:off x="737600" y="244200"/>
              <a:ext cx="25" cy="51175"/>
            </a:xfrm>
            <a:custGeom>
              <a:avLst/>
              <a:gdLst/>
              <a:ahLst/>
              <a:cxnLst/>
              <a:rect l="0" t="0" r="0" b="0"/>
              <a:pathLst>
                <a:path w="1" h="2047" fill="none" extrusionOk="0">
                  <a:moveTo>
                    <a:pt x="1" y="1"/>
                  </a:moveTo>
                  <a:lnTo>
                    <a:pt x="1" y="2046"/>
                  </a:lnTo>
                </a:path>
              </a:pathLst>
            </a:cu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p>
          </p:txBody>
        </p:sp>
        <p:sp>
          <p:nvSpPr>
            <p:cNvPr id="27" name="Shape 441"/>
            <p:cNvSpPr/>
            <p:nvPr/>
          </p:nvSpPr>
          <p:spPr>
            <a:xfrm>
              <a:off x="820400" y="244200"/>
              <a:ext cx="25" cy="51175"/>
            </a:xfrm>
            <a:custGeom>
              <a:avLst/>
              <a:gdLst/>
              <a:ahLst/>
              <a:cxnLst/>
              <a:rect l="0" t="0" r="0" b="0"/>
              <a:pathLst>
                <a:path w="1" h="2047" fill="none" extrusionOk="0">
                  <a:moveTo>
                    <a:pt x="1" y="1"/>
                  </a:moveTo>
                  <a:lnTo>
                    <a:pt x="1" y="2046"/>
                  </a:lnTo>
                </a:path>
              </a:pathLst>
            </a:cu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p>
          </p:txBody>
        </p:sp>
        <p:sp>
          <p:nvSpPr>
            <p:cNvPr id="28" name="Shape 442"/>
            <p:cNvSpPr/>
            <p:nvPr/>
          </p:nvSpPr>
          <p:spPr>
            <a:xfrm>
              <a:off x="903225" y="244200"/>
              <a:ext cx="25" cy="51175"/>
            </a:xfrm>
            <a:custGeom>
              <a:avLst/>
              <a:gdLst/>
              <a:ahLst/>
              <a:cxnLst/>
              <a:rect l="0" t="0" r="0" b="0"/>
              <a:pathLst>
                <a:path w="1" h="2047" fill="none" extrusionOk="0">
                  <a:moveTo>
                    <a:pt x="0" y="1"/>
                  </a:moveTo>
                  <a:lnTo>
                    <a:pt x="0" y="2046"/>
                  </a:lnTo>
                </a:path>
              </a:pathLst>
            </a:custGeom>
            <a:ln w="127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91425" tIns="91425" rIns="91425" bIns="91425" anchor="ctr" anchorCtr="0">
              <a:noAutofit/>
            </a:bodyPr>
            <a:lstStyle/>
            <a:p>
              <a:pPr lvl="0">
                <a:spcBef>
                  <a:spcPts val="0"/>
                </a:spcBef>
                <a:buNone/>
              </a:pPr>
              <a:endParaRPr/>
            </a:p>
          </p:txBody>
        </p:sp>
      </p:grpSp>
      <p:pic>
        <p:nvPicPr>
          <p:cNvPr id="1026" name="Picture 2" descr="Les fondateurs de triva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694" y="275307"/>
            <a:ext cx="2177682" cy="1574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2927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wipe(down)">
                                      <p:cBhvr>
                                        <p:cTn id="25" dur="580">
                                          <p:stCondLst>
                                            <p:cond delay="0"/>
                                          </p:stCondLst>
                                        </p:cTn>
                                        <p:tgtEl>
                                          <p:spTgt spid="1026"/>
                                        </p:tgtEl>
                                      </p:cBhvr>
                                    </p:animEffect>
                                    <p:anim calcmode="lin" valueType="num">
                                      <p:cBhvr>
                                        <p:cTn id="26"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1" dur="26">
                                          <p:stCondLst>
                                            <p:cond delay="650"/>
                                          </p:stCondLst>
                                        </p:cTn>
                                        <p:tgtEl>
                                          <p:spTgt spid="1026"/>
                                        </p:tgtEl>
                                      </p:cBhvr>
                                      <p:to x="100000" y="60000"/>
                                    </p:animScale>
                                    <p:animScale>
                                      <p:cBhvr>
                                        <p:cTn id="32" dur="166" decel="50000">
                                          <p:stCondLst>
                                            <p:cond delay="676"/>
                                          </p:stCondLst>
                                        </p:cTn>
                                        <p:tgtEl>
                                          <p:spTgt spid="1026"/>
                                        </p:tgtEl>
                                      </p:cBhvr>
                                      <p:to x="100000" y="100000"/>
                                    </p:animScale>
                                    <p:animScale>
                                      <p:cBhvr>
                                        <p:cTn id="33" dur="26">
                                          <p:stCondLst>
                                            <p:cond delay="1312"/>
                                          </p:stCondLst>
                                        </p:cTn>
                                        <p:tgtEl>
                                          <p:spTgt spid="1026"/>
                                        </p:tgtEl>
                                      </p:cBhvr>
                                      <p:to x="100000" y="80000"/>
                                    </p:animScale>
                                    <p:animScale>
                                      <p:cBhvr>
                                        <p:cTn id="34" dur="166" decel="50000">
                                          <p:stCondLst>
                                            <p:cond delay="1338"/>
                                          </p:stCondLst>
                                        </p:cTn>
                                        <p:tgtEl>
                                          <p:spTgt spid="1026"/>
                                        </p:tgtEl>
                                      </p:cBhvr>
                                      <p:to x="100000" y="100000"/>
                                    </p:animScale>
                                    <p:animScale>
                                      <p:cBhvr>
                                        <p:cTn id="35" dur="26">
                                          <p:stCondLst>
                                            <p:cond delay="1642"/>
                                          </p:stCondLst>
                                        </p:cTn>
                                        <p:tgtEl>
                                          <p:spTgt spid="1026"/>
                                        </p:tgtEl>
                                      </p:cBhvr>
                                      <p:to x="100000" y="90000"/>
                                    </p:animScale>
                                    <p:animScale>
                                      <p:cBhvr>
                                        <p:cTn id="36" dur="166" decel="50000">
                                          <p:stCondLst>
                                            <p:cond delay="1668"/>
                                          </p:stCondLst>
                                        </p:cTn>
                                        <p:tgtEl>
                                          <p:spTgt spid="1026"/>
                                        </p:tgtEl>
                                      </p:cBhvr>
                                      <p:to x="100000" y="100000"/>
                                    </p:animScale>
                                    <p:animScale>
                                      <p:cBhvr>
                                        <p:cTn id="37" dur="26">
                                          <p:stCondLst>
                                            <p:cond delay="1808"/>
                                          </p:stCondLst>
                                        </p:cTn>
                                        <p:tgtEl>
                                          <p:spTgt spid="1026"/>
                                        </p:tgtEl>
                                      </p:cBhvr>
                                      <p:to x="100000" y="95000"/>
                                    </p:animScale>
                                    <p:animScale>
                                      <p:cBhvr>
                                        <p:cTn id="38" dur="166" decel="50000">
                                          <p:stCondLst>
                                            <p:cond delay="1834"/>
                                          </p:stCondLst>
                                        </p:cTn>
                                        <p:tgtEl>
                                          <p:spTgt spid="102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p:bldP spid="11" grpId="0"/>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07D8B"/>
        </a:solidFill>
        <a:effectLst/>
      </p:bgPr>
    </p:bg>
    <p:spTree>
      <p:nvGrpSpPr>
        <p:cNvPr id="1" name="Shape 426"/>
        <p:cNvGrpSpPr/>
        <p:nvPr/>
      </p:nvGrpSpPr>
      <p:grpSpPr>
        <a:xfrm>
          <a:off x="0" y="0"/>
          <a:ext cx="0" cy="0"/>
          <a:chOff x="0" y="0"/>
          <a:chExt cx="0" cy="0"/>
        </a:xfrm>
      </p:grpSpPr>
      <p:sp>
        <p:nvSpPr>
          <p:cNvPr id="427" name="Shape 427"/>
          <p:cNvSpPr txBox="1"/>
          <p:nvPr/>
        </p:nvSpPr>
        <p:spPr>
          <a:xfrm>
            <a:off x="6248575" y="312075"/>
            <a:ext cx="2592000" cy="1525799"/>
          </a:xfrm>
          <a:prstGeom prst="rect">
            <a:avLst/>
          </a:prstGeom>
          <a:noFill/>
          <a:ln>
            <a:noFill/>
          </a:ln>
        </p:spPr>
        <p:txBody>
          <a:bodyPr lIns="91425" tIns="91425" rIns="91425" bIns="91425" anchor="t" anchorCtr="0">
            <a:noAutofit/>
          </a:bodyPr>
          <a:lstStyle/>
          <a:p>
            <a:pPr lvl="0" rtl="0">
              <a:spcBef>
                <a:spcPts val="0"/>
              </a:spcBef>
              <a:buClr>
                <a:srgbClr val="000000"/>
              </a:buClr>
              <a:buSzPct val="122222"/>
              <a:buFont typeface="Arial"/>
              <a:buNone/>
            </a:pPr>
            <a:r>
              <a:rPr lang="en" sz="900" b="1">
                <a:solidFill>
                  <a:srgbClr val="FFFFFF"/>
                </a:solidFill>
                <a:latin typeface="Karla"/>
                <a:ea typeface="Karla"/>
                <a:cs typeface="Karla"/>
                <a:sym typeface="Karla"/>
              </a:rPr>
              <a:t>SlidesCarnival icons are editable shapes</a:t>
            </a:r>
            <a:r>
              <a:rPr lang="en" sz="900">
                <a:solidFill>
                  <a:srgbClr val="FFFFFF"/>
                </a:solidFill>
                <a:latin typeface="Karla"/>
                <a:ea typeface="Karla"/>
                <a:cs typeface="Karla"/>
                <a:sym typeface="Karla"/>
              </a:rPr>
              <a:t>. </a:t>
            </a:r>
          </a:p>
          <a:p>
            <a:pPr lvl="0" rtl="0">
              <a:spcBef>
                <a:spcPts val="0"/>
              </a:spcBef>
              <a:buClr>
                <a:srgbClr val="000000"/>
              </a:buClr>
              <a:buFont typeface="Arial"/>
              <a:buNone/>
            </a:pPr>
            <a:endParaRPr sz="900">
              <a:solidFill>
                <a:srgbClr val="FFFFFF"/>
              </a:solidFill>
              <a:latin typeface="Karla"/>
              <a:ea typeface="Karla"/>
              <a:cs typeface="Karla"/>
              <a:sym typeface="Karla"/>
            </a:endParaRPr>
          </a:p>
          <a:p>
            <a:pPr lvl="0" rtl="0">
              <a:spcBef>
                <a:spcPts val="0"/>
              </a:spcBef>
              <a:buClr>
                <a:srgbClr val="000000"/>
              </a:buClr>
              <a:buSzPct val="122222"/>
              <a:buFont typeface="Arial"/>
              <a:buNone/>
            </a:pPr>
            <a:r>
              <a:rPr lang="en" sz="900">
                <a:solidFill>
                  <a:srgbClr val="FFFFFF"/>
                </a:solidFill>
                <a:latin typeface="Karla"/>
                <a:ea typeface="Karla"/>
                <a:cs typeface="Karla"/>
                <a:sym typeface="Karla"/>
              </a:rPr>
              <a:t>This means that you can:</a:t>
            </a:r>
          </a:p>
          <a:p>
            <a:pPr marL="457200" lvl="0" indent="-285750" rtl="0">
              <a:spcBef>
                <a:spcPts val="0"/>
              </a:spcBef>
              <a:buClr>
                <a:srgbClr val="FFFFFF"/>
              </a:buClr>
              <a:buSzPct val="100000"/>
              <a:buFont typeface="Karla"/>
              <a:buChar char="●"/>
            </a:pPr>
            <a:r>
              <a:rPr lang="en" sz="900">
                <a:solidFill>
                  <a:srgbClr val="FFFFFF"/>
                </a:solidFill>
                <a:latin typeface="Karla"/>
                <a:ea typeface="Karla"/>
                <a:cs typeface="Karla"/>
                <a:sym typeface="Karla"/>
              </a:rPr>
              <a:t>Resize them without losing quality.</a:t>
            </a:r>
          </a:p>
          <a:p>
            <a:pPr marL="457200" lvl="0" indent="-285750" rtl="0">
              <a:spcBef>
                <a:spcPts val="0"/>
              </a:spcBef>
              <a:buClr>
                <a:srgbClr val="FFFFFF"/>
              </a:buClr>
              <a:buSzPct val="100000"/>
              <a:buFont typeface="Karla"/>
              <a:buChar char="●"/>
            </a:pPr>
            <a:r>
              <a:rPr lang="en" sz="900">
                <a:solidFill>
                  <a:srgbClr val="FFFFFF"/>
                </a:solidFill>
                <a:latin typeface="Karla"/>
                <a:ea typeface="Karla"/>
                <a:cs typeface="Karla"/>
                <a:sym typeface="Karla"/>
              </a:rPr>
              <a:t>Change line color, width and style.</a:t>
            </a:r>
          </a:p>
          <a:p>
            <a:pPr lvl="0" rtl="0">
              <a:spcBef>
                <a:spcPts val="0"/>
              </a:spcBef>
              <a:buNone/>
            </a:pPr>
            <a:endParaRPr sz="900">
              <a:solidFill>
                <a:srgbClr val="FFFFFF"/>
              </a:solidFill>
              <a:latin typeface="Karla"/>
              <a:ea typeface="Karla"/>
              <a:cs typeface="Karla"/>
              <a:sym typeface="Karla"/>
            </a:endParaRPr>
          </a:p>
          <a:p>
            <a:pPr lvl="0" rtl="0">
              <a:spcBef>
                <a:spcPts val="0"/>
              </a:spcBef>
              <a:buNone/>
            </a:pPr>
            <a:r>
              <a:rPr lang="en" sz="900">
                <a:solidFill>
                  <a:srgbClr val="FFFFFF"/>
                </a:solidFill>
                <a:latin typeface="Karla"/>
                <a:ea typeface="Karla"/>
                <a:cs typeface="Karla"/>
                <a:sym typeface="Karla"/>
              </a:rPr>
              <a:t>Isn’t that nice? :)</a:t>
            </a:r>
          </a:p>
          <a:p>
            <a:pPr lvl="0" rtl="0">
              <a:spcBef>
                <a:spcPts val="0"/>
              </a:spcBef>
              <a:buNone/>
            </a:pPr>
            <a:endParaRPr sz="900">
              <a:solidFill>
                <a:srgbClr val="FFFFFF"/>
              </a:solidFill>
              <a:latin typeface="Karla"/>
              <a:ea typeface="Karla"/>
              <a:cs typeface="Karla"/>
              <a:sym typeface="Karla"/>
            </a:endParaRPr>
          </a:p>
          <a:p>
            <a:pPr lvl="0" rtl="0">
              <a:spcBef>
                <a:spcPts val="0"/>
              </a:spcBef>
              <a:buNone/>
            </a:pPr>
            <a:r>
              <a:rPr lang="en" sz="900">
                <a:solidFill>
                  <a:srgbClr val="FFFFFF"/>
                </a:solidFill>
                <a:latin typeface="Karla"/>
                <a:ea typeface="Karla"/>
                <a:cs typeface="Karla"/>
                <a:sym typeface="Karla"/>
              </a:rPr>
              <a:t>Examples:</a:t>
            </a:r>
          </a:p>
          <a:p>
            <a:pPr lvl="0" rtl="0">
              <a:spcBef>
                <a:spcPts val="0"/>
              </a:spcBef>
              <a:buClr>
                <a:srgbClr val="000000"/>
              </a:buClr>
              <a:buFont typeface="Arial"/>
              <a:buNone/>
            </a:pPr>
            <a:endParaRPr sz="900">
              <a:solidFill>
                <a:srgbClr val="FFFFFF"/>
              </a:solidFill>
              <a:latin typeface="Karla"/>
              <a:ea typeface="Karla"/>
              <a:cs typeface="Karla"/>
              <a:sym typeface="Karla"/>
            </a:endParaRPr>
          </a:p>
          <a:p>
            <a:pPr lvl="0" rtl="0">
              <a:spcBef>
                <a:spcPts val="0"/>
              </a:spcBef>
              <a:buNone/>
            </a:pPr>
            <a:endParaRPr sz="900">
              <a:solidFill>
                <a:srgbClr val="FFFFFF"/>
              </a:solidFill>
              <a:latin typeface="Karla"/>
              <a:ea typeface="Karla"/>
              <a:cs typeface="Karla"/>
              <a:sym typeface="Karla"/>
            </a:endParaRPr>
          </a:p>
        </p:txBody>
      </p:sp>
      <p:grpSp>
        <p:nvGrpSpPr>
          <p:cNvPr id="428" name="Shape 428"/>
          <p:cNvGrpSpPr/>
          <p:nvPr/>
        </p:nvGrpSpPr>
        <p:grpSpPr>
          <a:xfrm>
            <a:off x="348746" y="333019"/>
            <a:ext cx="342902" cy="447293"/>
            <a:chOff x="590250" y="244200"/>
            <a:chExt cx="407975" cy="532175"/>
          </a:xfrm>
        </p:grpSpPr>
        <p:sp>
          <p:nvSpPr>
            <p:cNvPr id="429" name="Shape 429"/>
            <p:cNvSpPr/>
            <p:nvPr/>
          </p:nvSpPr>
          <p:spPr>
            <a:xfrm>
              <a:off x="623125" y="313625"/>
              <a:ext cx="375100" cy="462750"/>
            </a:xfrm>
            <a:custGeom>
              <a:avLst/>
              <a:gdLst/>
              <a:ahLst/>
              <a:cxnLst/>
              <a:rect l="0" t="0" r="0" b="0"/>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0" name="Shape 430"/>
            <p:cNvSpPr/>
            <p:nvPr/>
          </p:nvSpPr>
          <p:spPr>
            <a:xfrm>
              <a:off x="590250" y="269775"/>
              <a:ext cx="377525" cy="462775"/>
            </a:xfrm>
            <a:custGeom>
              <a:avLst/>
              <a:gdLst/>
              <a:ahLst/>
              <a:cxnLst/>
              <a:rect l="0" t="0" r="0" b="0"/>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1" name="Shape 431"/>
            <p:cNvSpPr/>
            <p:nvPr/>
          </p:nvSpPr>
          <p:spPr>
            <a:xfrm>
              <a:off x="796650" y="274025"/>
              <a:ext cx="45100" cy="45100"/>
            </a:xfrm>
            <a:custGeom>
              <a:avLst/>
              <a:gdLst/>
              <a:ahLst/>
              <a:cxnLst/>
              <a:rect l="0" t="0" r="0" b="0"/>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2" name="Shape 432"/>
            <p:cNvSpPr/>
            <p:nvPr/>
          </p:nvSpPr>
          <p:spPr>
            <a:xfrm>
              <a:off x="713850" y="274025"/>
              <a:ext cx="45075" cy="45100"/>
            </a:xfrm>
            <a:custGeom>
              <a:avLst/>
              <a:gdLst/>
              <a:ahLst/>
              <a:cxnLst/>
              <a:rect l="0" t="0" r="0" b="0"/>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3" name="Shape 433"/>
            <p:cNvSpPr/>
            <p:nvPr/>
          </p:nvSpPr>
          <p:spPr>
            <a:xfrm>
              <a:off x="631050" y="274025"/>
              <a:ext cx="45075" cy="45100"/>
            </a:xfrm>
            <a:custGeom>
              <a:avLst/>
              <a:gdLst/>
              <a:ahLst/>
              <a:cxnLst/>
              <a:rect l="0" t="0" r="0" b="0"/>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4" name="Shape 434"/>
            <p:cNvSpPr/>
            <p:nvPr/>
          </p:nvSpPr>
          <p:spPr>
            <a:xfrm>
              <a:off x="649925" y="5900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5" name="Shape 435"/>
            <p:cNvSpPr/>
            <p:nvPr/>
          </p:nvSpPr>
          <p:spPr>
            <a:xfrm>
              <a:off x="649925" y="5346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6" name="Shape 436"/>
            <p:cNvSpPr/>
            <p:nvPr/>
          </p:nvSpPr>
          <p:spPr>
            <a:xfrm>
              <a:off x="649925" y="4798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7" name="Shape 437"/>
            <p:cNvSpPr/>
            <p:nvPr/>
          </p:nvSpPr>
          <p:spPr>
            <a:xfrm>
              <a:off x="649925" y="4244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8" name="Shape 438"/>
            <p:cNvSpPr/>
            <p:nvPr/>
          </p:nvSpPr>
          <p:spPr>
            <a:xfrm>
              <a:off x="879475" y="274025"/>
              <a:ext cx="45075" cy="45100"/>
            </a:xfrm>
            <a:custGeom>
              <a:avLst/>
              <a:gdLst/>
              <a:ahLst/>
              <a:cxnLst/>
              <a:rect l="0" t="0" r="0" b="0"/>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9" name="Shape 439"/>
            <p:cNvSpPr/>
            <p:nvPr/>
          </p:nvSpPr>
          <p:spPr>
            <a:xfrm>
              <a:off x="654800" y="244200"/>
              <a:ext cx="25" cy="51175"/>
            </a:xfrm>
            <a:custGeom>
              <a:avLst/>
              <a:gdLst/>
              <a:ahLst/>
              <a:cxnLst/>
              <a:rect l="0" t="0" r="0" b="0"/>
              <a:pathLst>
                <a:path w="1" h="2047" fill="none" extrusionOk="0">
                  <a:moveTo>
                    <a:pt x="0" y="1"/>
                  </a:moveTo>
                  <a:lnTo>
                    <a:pt x="0" y="2046"/>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0" name="Shape 440"/>
            <p:cNvSpPr/>
            <p:nvPr/>
          </p:nvSpPr>
          <p:spPr>
            <a:xfrm>
              <a:off x="737600" y="244200"/>
              <a:ext cx="25" cy="51175"/>
            </a:xfrm>
            <a:custGeom>
              <a:avLst/>
              <a:gdLst/>
              <a:ahLst/>
              <a:cxnLst/>
              <a:rect l="0" t="0" r="0" b="0"/>
              <a:pathLst>
                <a:path w="1" h="2047" fill="none" extrusionOk="0">
                  <a:moveTo>
                    <a:pt x="1" y="1"/>
                  </a:moveTo>
                  <a:lnTo>
                    <a:pt x="1" y="2046"/>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1" name="Shape 441"/>
            <p:cNvSpPr/>
            <p:nvPr/>
          </p:nvSpPr>
          <p:spPr>
            <a:xfrm>
              <a:off x="820400" y="244200"/>
              <a:ext cx="25" cy="51175"/>
            </a:xfrm>
            <a:custGeom>
              <a:avLst/>
              <a:gdLst/>
              <a:ahLst/>
              <a:cxnLst/>
              <a:rect l="0" t="0" r="0" b="0"/>
              <a:pathLst>
                <a:path w="1" h="2047" fill="none" extrusionOk="0">
                  <a:moveTo>
                    <a:pt x="1" y="1"/>
                  </a:moveTo>
                  <a:lnTo>
                    <a:pt x="1" y="2046"/>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2" name="Shape 442"/>
            <p:cNvSpPr/>
            <p:nvPr/>
          </p:nvSpPr>
          <p:spPr>
            <a:xfrm>
              <a:off x="903225" y="244200"/>
              <a:ext cx="25" cy="51175"/>
            </a:xfrm>
            <a:custGeom>
              <a:avLst/>
              <a:gdLst/>
              <a:ahLst/>
              <a:cxnLst/>
              <a:rect l="0" t="0" r="0" b="0"/>
              <a:pathLst>
                <a:path w="1" h="2047" fill="none" extrusionOk="0">
                  <a:moveTo>
                    <a:pt x="0" y="1"/>
                  </a:moveTo>
                  <a:lnTo>
                    <a:pt x="0" y="2046"/>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3" name="Shape 443"/>
          <p:cNvGrpSpPr/>
          <p:nvPr/>
        </p:nvGrpSpPr>
        <p:grpSpPr>
          <a:xfrm>
            <a:off x="901438" y="399040"/>
            <a:ext cx="372593" cy="310144"/>
            <a:chOff x="1247825" y="322750"/>
            <a:chExt cx="443300" cy="369000"/>
          </a:xfrm>
        </p:grpSpPr>
        <p:sp>
          <p:nvSpPr>
            <p:cNvPr id="444" name="Shape 444"/>
            <p:cNvSpPr/>
            <p:nvPr/>
          </p:nvSpPr>
          <p:spPr>
            <a:xfrm>
              <a:off x="1247825" y="322750"/>
              <a:ext cx="443300" cy="369000"/>
            </a:xfrm>
            <a:custGeom>
              <a:avLst/>
              <a:gdLst/>
              <a:ahLst/>
              <a:cxnLst/>
              <a:rect l="0" t="0" r="0" b="0"/>
              <a:pathLst>
                <a:path w="17732" h="14760" fill="none" extrusionOk="0">
                  <a:moveTo>
                    <a:pt x="16952" y="2558"/>
                  </a:moveTo>
                  <a:lnTo>
                    <a:pt x="13664" y="2558"/>
                  </a:lnTo>
                  <a:lnTo>
                    <a:pt x="13226" y="755"/>
                  </a:lnTo>
                  <a:lnTo>
                    <a:pt x="13226" y="755"/>
                  </a:lnTo>
                  <a:lnTo>
                    <a:pt x="13177" y="609"/>
                  </a:lnTo>
                  <a:lnTo>
                    <a:pt x="13104" y="463"/>
                  </a:lnTo>
                  <a:lnTo>
                    <a:pt x="13006" y="317"/>
                  </a:lnTo>
                  <a:lnTo>
                    <a:pt x="12885" y="220"/>
                  </a:lnTo>
                  <a:lnTo>
                    <a:pt x="12739" y="122"/>
                  </a:lnTo>
                  <a:lnTo>
                    <a:pt x="12592" y="49"/>
                  </a:lnTo>
                  <a:lnTo>
                    <a:pt x="12446" y="0"/>
                  </a:lnTo>
                  <a:lnTo>
                    <a:pt x="12276" y="0"/>
                  </a:lnTo>
                  <a:lnTo>
                    <a:pt x="5456" y="0"/>
                  </a:lnTo>
                  <a:lnTo>
                    <a:pt x="5456" y="0"/>
                  </a:lnTo>
                  <a:lnTo>
                    <a:pt x="5286" y="0"/>
                  </a:lnTo>
                  <a:lnTo>
                    <a:pt x="5140" y="49"/>
                  </a:lnTo>
                  <a:lnTo>
                    <a:pt x="4994" y="122"/>
                  </a:lnTo>
                  <a:lnTo>
                    <a:pt x="4848" y="220"/>
                  </a:lnTo>
                  <a:lnTo>
                    <a:pt x="4726" y="317"/>
                  </a:lnTo>
                  <a:lnTo>
                    <a:pt x="4628" y="463"/>
                  </a:lnTo>
                  <a:lnTo>
                    <a:pt x="4555" y="609"/>
                  </a:lnTo>
                  <a:lnTo>
                    <a:pt x="4507" y="755"/>
                  </a:lnTo>
                  <a:lnTo>
                    <a:pt x="4068" y="2558"/>
                  </a:lnTo>
                  <a:lnTo>
                    <a:pt x="3240" y="2558"/>
                  </a:lnTo>
                  <a:lnTo>
                    <a:pt x="3240" y="2558"/>
                  </a:lnTo>
                  <a:lnTo>
                    <a:pt x="3240" y="2558"/>
                  </a:lnTo>
                  <a:lnTo>
                    <a:pt x="3240" y="2460"/>
                  </a:lnTo>
                  <a:lnTo>
                    <a:pt x="3216" y="2363"/>
                  </a:lnTo>
                  <a:lnTo>
                    <a:pt x="3167" y="2290"/>
                  </a:lnTo>
                  <a:lnTo>
                    <a:pt x="3094" y="2217"/>
                  </a:lnTo>
                  <a:lnTo>
                    <a:pt x="3045" y="2144"/>
                  </a:lnTo>
                  <a:lnTo>
                    <a:pt x="2948" y="2119"/>
                  </a:lnTo>
                  <a:lnTo>
                    <a:pt x="2850" y="2071"/>
                  </a:lnTo>
                  <a:lnTo>
                    <a:pt x="2753" y="2071"/>
                  </a:lnTo>
                  <a:lnTo>
                    <a:pt x="2047" y="2071"/>
                  </a:lnTo>
                  <a:lnTo>
                    <a:pt x="2047" y="2071"/>
                  </a:lnTo>
                  <a:lnTo>
                    <a:pt x="1949" y="2071"/>
                  </a:lnTo>
                  <a:lnTo>
                    <a:pt x="1852" y="2119"/>
                  </a:lnTo>
                  <a:lnTo>
                    <a:pt x="1779" y="2144"/>
                  </a:lnTo>
                  <a:lnTo>
                    <a:pt x="1706" y="2217"/>
                  </a:lnTo>
                  <a:lnTo>
                    <a:pt x="1633" y="2290"/>
                  </a:lnTo>
                  <a:lnTo>
                    <a:pt x="1608" y="2363"/>
                  </a:lnTo>
                  <a:lnTo>
                    <a:pt x="1560" y="2460"/>
                  </a:lnTo>
                  <a:lnTo>
                    <a:pt x="1560" y="2558"/>
                  </a:lnTo>
                  <a:lnTo>
                    <a:pt x="1560" y="2558"/>
                  </a:lnTo>
                  <a:lnTo>
                    <a:pt x="780" y="2558"/>
                  </a:lnTo>
                  <a:lnTo>
                    <a:pt x="780" y="2558"/>
                  </a:lnTo>
                  <a:lnTo>
                    <a:pt x="634" y="2582"/>
                  </a:lnTo>
                  <a:lnTo>
                    <a:pt x="488" y="2631"/>
                  </a:lnTo>
                  <a:lnTo>
                    <a:pt x="342" y="2679"/>
                  </a:lnTo>
                  <a:lnTo>
                    <a:pt x="220" y="2777"/>
                  </a:lnTo>
                  <a:lnTo>
                    <a:pt x="123" y="2899"/>
                  </a:lnTo>
                  <a:lnTo>
                    <a:pt x="74" y="3045"/>
                  </a:lnTo>
                  <a:lnTo>
                    <a:pt x="25" y="3191"/>
                  </a:lnTo>
                  <a:lnTo>
                    <a:pt x="1" y="3337"/>
                  </a:lnTo>
                  <a:lnTo>
                    <a:pt x="1" y="13980"/>
                  </a:lnTo>
                  <a:lnTo>
                    <a:pt x="1" y="13980"/>
                  </a:lnTo>
                  <a:lnTo>
                    <a:pt x="25" y="14151"/>
                  </a:lnTo>
                  <a:lnTo>
                    <a:pt x="74" y="14297"/>
                  </a:lnTo>
                  <a:lnTo>
                    <a:pt x="123" y="14418"/>
                  </a:lnTo>
                  <a:lnTo>
                    <a:pt x="220" y="14540"/>
                  </a:lnTo>
                  <a:lnTo>
                    <a:pt x="342" y="14638"/>
                  </a:lnTo>
                  <a:lnTo>
                    <a:pt x="488" y="14711"/>
                  </a:lnTo>
                  <a:lnTo>
                    <a:pt x="634" y="14759"/>
                  </a:lnTo>
                  <a:lnTo>
                    <a:pt x="780" y="14759"/>
                  </a:lnTo>
                  <a:lnTo>
                    <a:pt x="16952" y="14759"/>
                  </a:lnTo>
                  <a:lnTo>
                    <a:pt x="16952" y="14759"/>
                  </a:lnTo>
                  <a:lnTo>
                    <a:pt x="17098" y="14759"/>
                  </a:lnTo>
                  <a:lnTo>
                    <a:pt x="17244" y="14711"/>
                  </a:lnTo>
                  <a:lnTo>
                    <a:pt x="17390" y="14638"/>
                  </a:lnTo>
                  <a:lnTo>
                    <a:pt x="17512" y="14540"/>
                  </a:lnTo>
                  <a:lnTo>
                    <a:pt x="17610" y="14418"/>
                  </a:lnTo>
                  <a:lnTo>
                    <a:pt x="17658" y="14297"/>
                  </a:lnTo>
                  <a:lnTo>
                    <a:pt x="17707" y="14151"/>
                  </a:lnTo>
                  <a:lnTo>
                    <a:pt x="17731" y="13980"/>
                  </a:lnTo>
                  <a:lnTo>
                    <a:pt x="17731" y="3337"/>
                  </a:lnTo>
                  <a:lnTo>
                    <a:pt x="17731" y="3337"/>
                  </a:lnTo>
                  <a:lnTo>
                    <a:pt x="17707" y="3191"/>
                  </a:lnTo>
                  <a:lnTo>
                    <a:pt x="17658" y="3045"/>
                  </a:lnTo>
                  <a:lnTo>
                    <a:pt x="17610" y="2899"/>
                  </a:lnTo>
                  <a:lnTo>
                    <a:pt x="17512" y="2777"/>
                  </a:lnTo>
                  <a:lnTo>
                    <a:pt x="17390" y="2679"/>
                  </a:lnTo>
                  <a:lnTo>
                    <a:pt x="17244" y="2631"/>
                  </a:lnTo>
                  <a:lnTo>
                    <a:pt x="17098" y="2582"/>
                  </a:lnTo>
                  <a:lnTo>
                    <a:pt x="16952" y="2558"/>
                  </a:lnTo>
                  <a:lnTo>
                    <a:pt x="16952" y="255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5" name="Shape 445"/>
            <p:cNvSpPr/>
            <p:nvPr/>
          </p:nvSpPr>
          <p:spPr>
            <a:xfrm>
              <a:off x="1398225" y="386675"/>
              <a:ext cx="142500" cy="25"/>
            </a:xfrm>
            <a:custGeom>
              <a:avLst/>
              <a:gdLst/>
              <a:ahLst/>
              <a:cxnLst/>
              <a:rect l="0" t="0" r="0" b="0"/>
              <a:pathLst>
                <a:path w="5700" h="1" fill="none" extrusionOk="0">
                  <a:moveTo>
                    <a:pt x="5700" y="1"/>
                  </a:move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6" name="Shape 446"/>
            <p:cNvSpPr/>
            <p:nvPr/>
          </p:nvSpPr>
          <p:spPr>
            <a:xfrm>
              <a:off x="1370225" y="450000"/>
              <a:ext cx="198500" cy="197900"/>
            </a:xfrm>
            <a:custGeom>
              <a:avLst/>
              <a:gdLst/>
              <a:ahLst/>
              <a:cxnLst/>
              <a:rect l="0" t="0" r="0" b="0"/>
              <a:pathLst>
                <a:path w="7940" h="7916" fill="none" extrusionOk="0">
                  <a:moveTo>
                    <a:pt x="3970" y="7916"/>
                  </a:moveTo>
                  <a:lnTo>
                    <a:pt x="3970" y="7916"/>
                  </a:lnTo>
                  <a:lnTo>
                    <a:pt x="3556" y="7892"/>
                  </a:lnTo>
                  <a:lnTo>
                    <a:pt x="3166" y="7843"/>
                  </a:lnTo>
                  <a:lnTo>
                    <a:pt x="2801" y="7745"/>
                  </a:lnTo>
                  <a:lnTo>
                    <a:pt x="2436" y="7624"/>
                  </a:lnTo>
                  <a:lnTo>
                    <a:pt x="2070" y="7453"/>
                  </a:lnTo>
                  <a:lnTo>
                    <a:pt x="1754" y="7258"/>
                  </a:lnTo>
                  <a:lnTo>
                    <a:pt x="1462" y="7015"/>
                  </a:lnTo>
                  <a:lnTo>
                    <a:pt x="1169" y="6771"/>
                  </a:lnTo>
                  <a:lnTo>
                    <a:pt x="901" y="6479"/>
                  </a:lnTo>
                  <a:lnTo>
                    <a:pt x="682" y="6187"/>
                  </a:lnTo>
                  <a:lnTo>
                    <a:pt x="487" y="5846"/>
                  </a:lnTo>
                  <a:lnTo>
                    <a:pt x="317" y="5505"/>
                  </a:lnTo>
                  <a:lnTo>
                    <a:pt x="195" y="5139"/>
                  </a:lnTo>
                  <a:lnTo>
                    <a:pt x="98" y="4750"/>
                  </a:lnTo>
                  <a:lnTo>
                    <a:pt x="25" y="4360"/>
                  </a:lnTo>
                  <a:lnTo>
                    <a:pt x="0" y="3970"/>
                  </a:lnTo>
                  <a:lnTo>
                    <a:pt x="0" y="3970"/>
                  </a:lnTo>
                  <a:lnTo>
                    <a:pt x="25" y="3556"/>
                  </a:lnTo>
                  <a:lnTo>
                    <a:pt x="98" y="3167"/>
                  </a:lnTo>
                  <a:lnTo>
                    <a:pt x="195" y="2777"/>
                  </a:lnTo>
                  <a:lnTo>
                    <a:pt x="317" y="2412"/>
                  </a:lnTo>
                  <a:lnTo>
                    <a:pt x="487" y="2071"/>
                  </a:lnTo>
                  <a:lnTo>
                    <a:pt x="682" y="1754"/>
                  </a:lnTo>
                  <a:lnTo>
                    <a:pt x="901" y="1437"/>
                  </a:lnTo>
                  <a:lnTo>
                    <a:pt x="1169" y="1170"/>
                  </a:lnTo>
                  <a:lnTo>
                    <a:pt x="1462" y="902"/>
                  </a:lnTo>
                  <a:lnTo>
                    <a:pt x="1754" y="682"/>
                  </a:lnTo>
                  <a:lnTo>
                    <a:pt x="2070" y="488"/>
                  </a:lnTo>
                  <a:lnTo>
                    <a:pt x="2436" y="317"/>
                  </a:lnTo>
                  <a:lnTo>
                    <a:pt x="2801" y="171"/>
                  </a:lnTo>
                  <a:lnTo>
                    <a:pt x="3166" y="74"/>
                  </a:lnTo>
                  <a:lnTo>
                    <a:pt x="3556" y="25"/>
                  </a:lnTo>
                  <a:lnTo>
                    <a:pt x="3970" y="1"/>
                  </a:lnTo>
                  <a:lnTo>
                    <a:pt x="3970" y="1"/>
                  </a:lnTo>
                  <a:lnTo>
                    <a:pt x="4384" y="25"/>
                  </a:lnTo>
                  <a:lnTo>
                    <a:pt x="4774" y="74"/>
                  </a:lnTo>
                  <a:lnTo>
                    <a:pt x="5139" y="171"/>
                  </a:lnTo>
                  <a:lnTo>
                    <a:pt x="5505" y="317"/>
                  </a:lnTo>
                  <a:lnTo>
                    <a:pt x="5870" y="488"/>
                  </a:lnTo>
                  <a:lnTo>
                    <a:pt x="6186" y="682"/>
                  </a:lnTo>
                  <a:lnTo>
                    <a:pt x="6479" y="902"/>
                  </a:lnTo>
                  <a:lnTo>
                    <a:pt x="6771" y="1170"/>
                  </a:lnTo>
                  <a:lnTo>
                    <a:pt x="7039" y="1437"/>
                  </a:lnTo>
                  <a:lnTo>
                    <a:pt x="7258" y="1754"/>
                  </a:lnTo>
                  <a:lnTo>
                    <a:pt x="7453" y="2071"/>
                  </a:lnTo>
                  <a:lnTo>
                    <a:pt x="7623" y="2412"/>
                  </a:lnTo>
                  <a:lnTo>
                    <a:pt x="7745" y="2777"/>
                  </a:lnTo>
                  <a:lnTo>
                    <a:pt x="7843" y="3167"/>
                  </a:lnTo>
                  <a:lnTo>
                    <a:pt x="7916" y="3556"/>
                  </a:lnTo>
                  <a:lnTo>
                    <a:pt x="7940" y="3970"/>
                  </a:lnTo>
                  <a:lnTo>
                    <a:pt x="7940" y="3970"/>
                  </a:lnTo>
                  <a:lnTo>
                    <a:pt x="7916" y="4360"/>
                  </a:lnTo>
                  <a:lnTo>
                    <a:pt x="7843" y="4750"/>
                  </a:lnTo>
                  <a:lnTo>
                    <a:pt x="7745" y="5139"/>
                  </a:lnTo>
                  <a:lnTo>
                    <a:pt x="7623" y="5505"/>
                  </a:lnTo>
                  <a:lnTo>
                    <a:pt x="7453" y="5846"/>
                  </a:lnTo>
                  <a:lnTo>
                    <a:pt x="7258" y="6187"/>
                  </a:lnTo>
                  <a:lnTo>
                    <a:pt x="7039" y="6479"/>
                  </a:lnTo>
                  <a:lnTo>
                    <a:pt x="6771" y="6771"/>
                  </a:lnTo>
                  <a:lnTo>
                    <a:pt x="6479" y="7015"/>
                  </a:lnTo>
                  <a:lnTo>
                    <a:pt x="6186" y="7258"/>
                  </a:lnTo>
                  <a:lnTo>
                    <a:pt x="5870" y="7453"/>
                  </a:lnTo>
                  <a:lnTo>
                    <a:pt x="5505" y="7624"/>
                  </a:lnTo>
                  <a:lnTo>
                    <a:pt x="5139" y="7745"/>
                  </a:lnTo>
                  <a:lnTo>
                    <a:pt x="4774" y="7843"/>
                  </a:lnTo>
                  <a:lnTo>
                    <a:pt x="4384" y="7892"/>
                  </a:lnTo>
                  <a:lnTo>
                    <a:pt x="3970" y="7916"/>
                  </a:lnTo>
                  <a:lnTo>
                    <a:pt x="3970" y="7916"/>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7" name="Shape 447"/>
            <p:cNvSpPr/>
            <p:nvPr/>
          </p:nvSpPr>
          <p:spPr>
            <a:xfrm>
              <a:off x="1403100" y="482875"/>
              <a:ext cx="132750" cy="132150"/>
            </a:xfrm>
            <a:custGeom>
              <a:avLst/>
              <a:gdLst/>
              <a:ahLst/>
              <a:cxnLst/>
              <a:rect l="0" t="0" r="0" b="0"/>
              <a:pathLst>
                <a:path w="5310" h="5286" fill="none" extrusionOk="0">
                  <a:moveTo>
                    <a:pt x="2655" y="5286"/>
                  </a:moveTo>
                  <a:lnTo>
                    <a:pt x="2655" y="5286"/>
                  </a:lnTo>
                  <a:lnTo>
                    <a:pt x="2387" y="5286"/>
                  </a:lnTo>
                  <a:lnTo>
                    <a:pt x="2119" y="5237"/>
                  </a:lnTo>
                  <a:lnTo>
                    <a:pt x="1876" y="5164"/>
                  </a:lnTo>
                  <a:lnTo>
                    <a:pt x="1632" y="5091"/>
                  </a:lnTo>
                  <a:lnTo>
                    <a:pt x="1389" y="4969"/>
                  </a:lnTo>
                  <a:lnTo>
                    <a:pt x="1169" y="4847"/>
                  </a:lnTo>
                  <a:lnTo>
                    <a:pt x="975" y="4677"/>
                  </a:lnTo>
                  <a:lnTo>
                    <a:pt x="780" y="4506"/>
                  </a:lnTo>
                  <a:lnTo>
                    <a:pt x="609" y="4336"/>
                  </a:lnTo>
                  <a:lnTo>
                    <a:pt x="463" y="4117"/>
                  </a:lnTo>
                  <a:lnTo>
                    <a:pt x="317" y="3897"/>
                  </a:lnTo>
                  <a:lnTo>
                    <a:pt x="220" y="3678"/>
                  </a:lnTo>
                  <a:lnTo>
                    <a:pt x="122" y="3435"/>
                  </a:lnTo>
                  <a:lnTo>
                    <a:pt x="74" y="3191"/>
                  </a:lnTo>
                  <a:lnTo>
                    <a:pt x="25" y="2923"/>
                  </a:lnTo>
                  <a:lnTo>
                    <a:pt x="0" y="2655"/>
                  </a:lnTo>
                  <a:lnTo>
                    <a:pt x="0" y="2655"/>
                  </a:lnTo>
                  <a:lnTo>
                    <a:pt x="25" y="2387"/>
                  </a:lnTo>
                  <a:lnTo>
                    <a:pt x="74" y="2120"/>
                  </a:lnTo>
                  <a:lnTo>
                    <a:pt x="122" y="1852"/>
                  </a:lnTo>
                  <a:lnTo>
                    <a:pt x="220" y="1608"/>
                  </a:lnTo>
                  <a:lnTo>
                    <a:pt x="317" y="1389"/>
                  </a:lnTo>
                  <a:lnTo>
                    <a:pt x="463" y="1170"/>
                  </a:lnTo>
                  <a:lnTo>
                    <a:pt x="609" y="975"/>
                  </a:lnTo>
                  <a:lnTo>
                    <a:pt x="780" y="780"/>
                  </a:lnTo>
                  <a:lnTo>
                    <a:pt x="975" y="610"/>
                  </a:lnTo>
                  <a:lnTo>
                    <a:pt x="1169" y="463"/>
                  </a:lnTo>
                  <a:lnTo>
                    <a:pt x="1389" y="317"/>
                  </a:lnTo>
                  <a:lnTo>
                    <a:pt x="1632" y="220"/>
                  </a:lnTo>
                  <a:lnTo>
                    <a:pt x="1876" y="122"/>
                  </a:lnTo>
                  <a:lnTo>
                    <a:pt x="2119" y="49"/>
                  </a:lnTo>
                  <a:lnTo>
                    <a:pt x="2387" y="25"/>
                  </a:lnTo>
                  <a:lnTo>
                    <a:pt x="2655" y="1"/>
                  </a:lnTo>
                  <a:lnTo>
                    <a:pt x="2655" y="1"/>
                  </a:lnTo>
                  <a:lnTo>
                    <a:pt x="2923" y="25"/>
                  </a:lnTo>
                  <a:lnTo>
                    <a:pt x="3191" y="49"/>
                  </a:lnTo>
                  <a:lnTo>
                    <a:pt x="3435" y="122"/>
                  </a:lnTo>
                  <a:lnTo>
                    <a:pt x="3678" y="220"/>
                  </a:lnTo>
                  <a:lnTo>
                    <a:pt x="3922" y="317"/>
                  </a:lnTo>
                  <a:lnTo>
                    <a:pt x="4141" y="463"/>
                  </a:lnTo>
                  <a:lnTo>
                    <a:pt x="4336" y="610"/>
                  </a:lnTo>
                  <a:lnTo>
                    <a:pt x="4530" y="780"/>
                  </a:lnTo>
                  <a:lnTo>
                    <a:pt x="4701" y="975"/>
                  </a:lnTo>
                  <a:lnTo>
                    <a:pt x="4847" y="1170"/>
                  </a:lnTo>
                  <a:lnTo>
                    <a:pt x="4993" y="1389"/>
                  </a:lnTo>
                  <a:lnTo>
                    <a:pt x="5091" y="1608"/>
                  </a:lnTo>
                  <a:lnTo>
                    <a:pt x="5188" y="1852"/>
                  </a:lnTo>
                  <a:lnTo>
                    <a:pt x="5237" y="2120"/>
                  </a:lnTo>
                  <a:lnTo>
                    <a:pt x="5285" y="2387"/>
                  </a:lnTo>
                  <a:lnTo>
                    <a:pt x="5310" y="2655"/>
                  </a:lnTo>
                  <a:lnTo>
                    <a:pt x="5310" y="2655"/>
                  </a:lnTo>
                  <a:lnTo>
                    <a:pt x="5285" y="2923"/>
                  </a:lnTo>
                  <a:lnTo>
                    <a:pt x="5237" y="3191"/>
                  </a:lnTo>
                  <a:lnTo>
                    <a:pt x="5188" y="3435"/>
                  </a:lnTo>
                  <a:lnTo>
                    <a:pt x="5091" y="3678"/>
                  </a:lnTo>
                  <a:lnTo>
                    <a:pt x="4993" y="3897"/>
                  </a:lnTo>
                  <a:lnTo>
                    <a:pt x="4847" y="4117"/>
                  </a:lnTo>
                  <a:lnTo>
                    <a:pt x="4701" y="4336"/>
                  </a:lnTo>
                  <a:lnTo>
                    <a:pt x="4530" y="4506"/>
                  </a:lnTo>
                  <a:lnTo>
                    <a:pt x="4336" y="4677"/>
                  </a:lnTo>
                  <a:lnTo>
                    <a:pt x="4141" y="4847"/>
                  </a:lnTo>
                  <a:lnTo>
                    <a:pt x="3922" y="4969"/>
                  </a:lnTo>
                  <a:lnTo>
                    <a:pt x="3678" y="5091"/>
                  </a:lnTo>
                  <a:lnTo>
                    <a:pt x="3435" y="5164"/>
                  </a:lnTo>
                  <a:lnTo>
                    <a:pt x="3191" y="5237"/>
                  </a:lnTo>
                  <a:lnTo>
                    <a:pt x="2923" y="5286"/>
                  </a:lnTo>
                  <a:lnTo>
                    <a:pt x="2655" y="5286"/>
                  </a:lnTo>
                  <a:lnTo>
                    <a:pt x="2655" y="5286"/>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8" name="Shape 448"/>
            <p:cNvSpPr/>
            <p:nvPr/>
          </p:nvSpPr>
          <p:spPr>
            <a:xfrm>
              <a:off x="1588800" y="435400"/>
              <a:ext cx="66400" cy="43850"/>
            </a:xfrm>
            <a:custGeom>
              <a:avLst/>
              <a:gdLst/>
              <a:ahLst/>
              <a:cxnLst/>
              <a:rect l="0" t="0" r="0" b="0"/>
              <a:pathLst>
                <a:path w="2656" h="1754" fill="none" extrusionOk="0">
                  <a:moveTo>
                    <a:pt x="2655" y="1266"/>
                  </a:moveTo>
                  <a:lnTo>
                    <a:pt x="2655" y="1266"/>
                  </a:lnTo>
                  <a:lnTo>
                    <a:pt x="2655" y="1364"/>
                  </a:lnTo>
                  <a:lnTo>
                    <a:pt x="2631" y="1461"/>
                  </a:lnTo>
                  <a:lnTo>
                    <a:pt x="2582" y="1534"/>
                  </a:lnTo>
                  <a:lnTo>
                    <a:pt x="2509" y="1607"/>
                  </a:lnTo>
                  <a:lnTo>
                    <a:pt x="2461" y="1680"/>
                  </a:lnTo>
                  <a:lnTo>
                    <a:pt x="2363" y="1705"/>
                  </a:lnTo>
                  <a:lnTo>
                    <a:pt x="2266" y="1754"/>
                  </a:lnTo>
                  <a:lnTo>
                    <a:pt x="2168" y="1754"/>
                  </a:lnTo>
                  <a:lnTo>
                    <a:pt x="488" y="1754"/>
                  </a:lnTo>
                  <a:lnTo>
                    <a:pt x="488" y="1754"/>
                  </a:lnTo>
                  <a:lnTo>
                    <a:pt x="390" y="1754"/>
                  </a:lnTo>
                  <a:lnTo>
                    <a:pt x="293" y="1705"/>
                  </a:lnTo>
                  <a:lnTo>
                    <a:pt x="220" y="1680"/>
                  </a:lnTo>
                  <a:lnTo>
                    <a:pt x="147" y="1607"/>
                  </a:lnTo>
                  <a:lnTo>
                    <a:pt x="74" y="1534"/>
                  </a:lnTo>
                  <a:lnTo>
                    <a:pt x="49" y="1461"/>
                  </a:lnTo>
                  <a:lnTo>
                    <a:pt x="1" y="1364"/>
                  </a:lnTo>
                  <a:lnTo>
                    <a:pt x="1" y="1266"/>
                  </a:lnTo>
                  <a:lnTo>
                    <a:pt x="1" y="487"/>
                  </a:lnTo>
                  <a:lnTo>
                    <a:pt x="1" y="487"/>
                  </a:lnTo>
                  <a:lnTo>
                    <a:pt x="1" y="390"/>
                  </a:lnTo>
                  <a:lnTo>
                    <a:pt x="49" y="292"/>
                  </a:lnTo>
                  <a:lnTo>
                    <a:pt x="74" y="219"/>
                  </a:lnTo>
                  <a:lnTo>
                    <a:pt x="147" y="146"/>
                  </a:lnTo>
                  <a:lnTo>
                    <a:pt x="220" y="73"/>
                  </a:lnTo>
                  <a:lnTo>
                    <a:pt x="293" y="49"/>
                  </a:lnTo>
                  <a:lnTo>
                    <a:pt x="390" y="0"/>
                  </a:lnTo>
                  <a:lnTo>
                    <a:pt x="488" y="0"/>
                  </a:lnTo>
                  <a:lnTo>
                    <a:pt x="2168" y="0"/>
                  </a:lnTo>
                  <a:lnTo>
                    <a:pt x="2168" y="0"/>
                  </a:lnTo>
                  <a:lnTo>
                    <a:pt x="2266" y="0"/>
                  </a:lnTo>
                  <a:lnTo>
                    <a:pt x="2363" y="49"/>
                  </a:lnTo>
                  <a:lnTo>
                    <a:pt x="2461" y="73"/>
                  </a:lnTo>
                  <a:lnTo>
                    <a:pt x="2509" y="146"/>
                  </a:lnTo>
                  <a:lnTo>
                    <a:pt x="2582" y="219"/>
                  </a:lnTo>
                  <a:lnTo>
                    <a:pt x="2631" y="292"/>
                  </a:lnTo>
                  <a:lnTo>
                    <a:pt x="2655" y="390"/>
                  </a:lnTo>
                  <a:lnTo>
                    <a:pt x="2655" y="487"/>
                  </a:lnTo>
                  <a:lnTo>
                    <a:pt x="2655" y="1266"/>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9" name="Shape 449"/>
          <p:cNvGrpSpPr/>
          <p:nvPr/>
        </p:nvGrpSpPr>
        <p:grpSpPr>
          <a:xfrm>
            <a:off x="1474617" y="397506"/>
            <a:ext cx="356203" cy="313212"/>
            <a:chOff x="1929775" y="320925"/>
            <a:chExt cx="423800" cy="372650"/>
          </a:xfrm>
        </p:grpSpPr>
        <p:sp>
          <p:nvSpPr>
            <p:cNvPr id="450" name="Shape 450"/>
            <p:cNvSpPr/>
            <p:nvPr/>
          </p:nvSpPr>
          <p:spPr>
            <a:xfrm>
              <a:off x="1929775" y="320925"/>
              <a:ext cx="423800" cy="372650"/>
            </a:xfrm>
            <a:custGeom>
              <a:avLst/>
              <a:gdLst/>
              <a:ahLst/>
              <a:cxnLst/>
              <a:rect l="0" t="0" r="0" b="0"/>
              <a:pathLst>
                <a:path w="16952" h="14906" fill="none" extrusionOk="0">
                  <a:moveTo>
                    <a:pt x="16172" y="0"/>
                  </a:moveTo>
                  <a:lnTo>
                    <a:pt x="780" y="0"/>
                  </a:lnTo>
                  <a:lnTo>
                    <a:pt x="780" y="0"/>
                  </a:lnTo>
                  <a:lnTo>
                    <a:pt x="634" y="25"/>
                  </a:lnTo>
                  <a:lnTo>
                    <a:pt x="488" y="73"/>
                  </a:lnTo>
                  <a:lnTo>
                    <a:pt x="341" y="146"/>
                  </a:lnTo>
                  <a:lnTo>
                    <a:pt x="220" y="244"/>
                  </a:lnTo>
                  <a:lnTo>
                    <a:pt x="122" y="341"/>
                  </a:lnTo>
                  <a:lnTo>
                    <a:pt x="74" y="487"/>
                  </a:lnTo>
                  <a:lnTo>
                    <a:pt x="25" y="634"/>
                  </a:lnTo>
                  <a:lnTo>
                    <a:pt x="0" y="780"/>
                  </a:lnTo>
                  <a:lnTo>
                    <a:pt x="0" y="14126"/>
                  </a:lnTo>
                  <a:lnTo>
                    <a:pt x="0" y="14126"/>
                  </a:lnTo>
                  <a:lnTo>
                    <a:pt x="25" y="14272"/>
                  </a:lnTo>
                  <a:lnTo>
                    <a:pt x="74" y="14418"/>
                  </a:lnTo>
                  <a:lnTo>
                    <a:pt x="122" y="14565"/>
                  </a:lnTo>
                  <a:lnTo>
                    <a:pt x="220" y="14662"/>
                  </a:lnTo>
                  <a:lnTo>
                    <a:pt x="341" y="14759"/>
                  </a:lnTo>
                  <a:lnTo>
                    <a:pt x="488" y="14832"/>
                  </a:lnTo>
                  <a:lnTo>
                    <a:pt x="634" y="14881"/>
                  </a:lnTo>
                  <a:lnTo>
                    <a:pt x="780" y="14906"/>
                  </a:lnTo>
                  <a:lnTo>
                    <a:pt x="16172" y="14906"/>
                  </a:lnTo>
                  <a:lnTo>
                    <a:pt x="16172" y="14906"/>
                  </a:lnTo>
                  <a:lnTo>
                    <a:pt x="16318" y="14881"/>
                  </a:lnTo>
                  <a:lnTo>
                    <a:pt x="16464" y="14832"/>
                  </a:lnTo>
                  <a:lnTo>
                    <a:pt x="16611" y="14759"/>
                  </a:lnTo>
                  <a:lnTo>
                    <a:pt x="16732" y="14662"/>
                  </a:lnTo>
                  <a:lnTo>
                    <a:pt x="16830" y="14565"/>
                  </a:lnTo>
                  <a:lnTo>
                    <a:pt x="16878" y="14418"/>
                  </a:lnTo>
                  <a:lnTo>
                    <a:pt x="16927" y="14272"/>
                  </a:lnTo>
                  <a:lnTo>
                    <a:pt x="16952" y="14126"/>
                  </a:lnTo>
                  <a:lnTo>
                    <a:pt x="16952" y="780"/>
                  </a:lnTo>
                  <a:lnTo>
                    <a:pt x="16952" y="780"/>
                  </a:lnTo>
                  <a:lnTo>
                    <a:pt x="16927" y="634"/>
                  </a:lnTo>
                  <a:lnTo>
                    <a:pt x="16878" y="487"/>
                  </a:lnTo>
                  <a:lnTo>
                    <a:pt x="16830" y="341"/>
                  </a:lnTo>
                  <a:lnTo>
                    <a:pt x="16732" y="244"/>
                  </a:lnTo>
                  <a:lnTo>
                    <a:pt x="16611" y="146"/>
                  </a:lnTo>
                  <a:lnTo>
                    <a:pt x="16464" y="73"/>
                  </a:lnTo>
                  <a:lnTo>
                    <a:pt x="16318" y="25"/>
                  </a:lnTo>
                  <a:lnTo>
                    <a:pt x="16172" y="0"/>
                  </a:lnTo>
                  <a:lnTo>
                    <a:pt x="16172"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1" name="Shape 451"/>
            <p:cNvSpPr/>
            <p:nvPr/>
          </p:nvSpPr>
          <p:spPr>
            <a:xfrm>
              <a:off x="1954125" y="345275"/>
              <a:ext cx="375100" cy="323950"/>
            </a:xfrm>
            <a:custGeom>
              <a:avLst/>
              <a:gdLst/>
              <a:ahLst/>
              <a:cxnLst/>
              <a:rect l="0" t="0" r="0" b="0"/>
              <a:pathLst>
                <a:path w="15004" h="12958" fill="none" extrusionOk="0">
                  <a:moveTo>
                    <a:pt x="15003" y="12957"/>
                  </a:moveTo>
                  <a:lnTo>
                    <a:pt x="1" y="12957"/>
                  </a:lnTo>
                  <a:lnTo>
                    <a:pt x="1" y="0"/>
                  </a:lnTo>
                  <a:lnTo>
                    <a:pt x="15003" y="0"/>
                  </a:lnTo>
                  <a:lnTo>
                    <a:pt x="15003" y="12957"/>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2" name="Shape 452"/>
            <p:cNvSpPr/>
            <p:nvPr/>
          </p:nvSpPr>
          <p:spPr>
            <a:xfrm>
              <a:off x="2162375" y="534625"/>
              <a:ext cx="146750" cy="113275"/>
            </a:xfrm>
            <a:custGeom>
              <a:avLst/>
              <a:gdLst/>
              <a:ahLst/>
              <a:cxnLst/>
              <a:rect l="0" t="0" r="0" b="0"/>
              <a:pathLst>
                <a:path w="5870" h="4531" fill="none" extrusionOk="0">
                  <a:moveTo>
                    <a:pt x="0" y="2266"/>
                  </a:moveTo>
                  <a:lnTo>
                    <a:pt x="1534" y="244"/>
                  </a:lnTo>
                  <a:lnTo>
                    <a:pt x="1534" y="244"/>
                  </a:lnTo>
                  <a:lnTo>
                    <a:pt x="1632" y="147"/>
                  </a:lnTo>
                  <a:lnTo>
                    <a:pt x="1754" y="50"/>
                  </a:lnTo>
                  <a:lnTo>
                    <a:pt x="1875" y="1"/>
                  </a:lnTo>
                  <a:lnTo>
                    <a:pt x="2022" y="1"/>
                  </a:lnTo>
                  <a:lnTo>
                    <a:pt x="2143" y="1"/>
                  </a:lnTo>
                  <a:lnTo>
                    <a:pt x="2289" y="50"/>
                  </a:lnTo>
                  <a:lnTo>
                    <a:pt x="2411" y="147"/>
                  </a:lnTo>
                  <a:lnTo>
                    <a:pt x="2509" y="244"/>
                  </a:lnTo>
                  <a:lnTo>
                    <a:pt x="5870" y="453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3" name="Shape 453"/>
            <p:cNvSpPr/>
            <p:nvPr/>
          </p:nvSpPr>
          <p:spPr>
            <a:xfrm>
              <a:off x="1974225" y="468875"/>
              <a:ext cx="232600" cy="179025"/>
            </a:xfrm>
            <a:custGeom>
              <a:avLst/>
              <a:gdLst/>
              <a:ahLst/>
              <a:cxnLst/>
              <a:rect l="0" t="0" r="0" b="0"/>
              <a:pathLst>
                <a:path w="9304" h="7161" fill="none" extrusionOk="0">
                  <a:moveTo>
                    <a:pt x="0" y="3995"/>
                  </a:moveTo>
                  <a:lnTo>
                    <a:pt x="2923" y="244"/>
                  </a:lnTo>
                  <a:lnTo>
                    <a:pt x="2923" y="244"/>
                  </a:lnTo>
                  <a:lnTo>
                    <a:pt x="3020" y="147"/>
                  </a:lnTo>
                  <a:lnTo>
                    <a:pt x="3142" y="49"/>
                  </a:lnTo>
                  <a:lnTo>
                    <a:pt x="3264" y="1"/>
                  </a:lnTo>
                  <a:lnTo>
                    <a:pt x="3410" y="1"/>
                  </a:lnTo>
                  <a:lnTo>
                    <a:pt x="3532" y="1"/>
                  </a:lnTo>
                  <a:lnTo>
                    <a:pt x="3678" y="49"/>
                  </a:lnTo>
                  <a:lnTo>
                    <a:pt x="3800" y="147"/>
                  </a:lnTo>
                  <a:lnTo>
                    <a:pt x="3897" y="244"/>
                  </a:lnTo>
                  <a:lnTo>
                    <a:pt x="9304" y="716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4" name="Shape 454"/>
            <p:cNvSpPr/>
            <p:nvPr/>
          </p:nvSpPr>
          <p:spPr>
            <a:xfrm>
              <a:off x="2169675" y="396425"/>
              <a:ext cx="97450" cy="97450"/>
            </a:xfrm>
            <a:custGeom>
              <a:avLst/>
              <a:gdLst/>
              <a:ahLst/>
              <a:cxnLst/>
              <a:rect l="0" t="0" r="0" b="0"/>
              <a:pathLst>
                <a:path w="3898" h="3898" fill="none" extrusionOk="0">
                  <a:moveTo>
                    <a:pt x="1949" y="3897"/>
                  </a:moveTo>
                  <a:lnTo>
                    <a:pt x="1949" y="3897"/>
                  </a:lnTo>
                  <a:lnTo>
                    <a:pt x="1754" y="3897"/>
                  </a:lnTo>
                  <a:lnTo>
                    <a:pt x="1559" y="3873"/>
                  </a:lnTo>
                  <a:lnTo>
                    <a:pt x="1364" y="3824"/>
                  </a:lnTo>
                  <a:lnTo>
                    <a:pt x="1194" y="3751"/>
                  </a:lnTo>
                  <a:lnTo>
                    <a:pt x="1023" y="3678"/>
                  </a:lnTo>
                  <a:lnTo>
                    <a:pt x="853" y="3580"/>
                  </a:lnTo>
                  <a:lnTo>
                    <a:pt x="707" y="3459"/>
                  </a:lnTo>
                  <a:lnTo>
                    <a:pt x="560" y="3337"/>
                  </a:lnTo>
                  <a:lnTo>
                    <a:pt x="439" y="3191"/>
                  </a:lnTo>
                  <a:lnTo>
                    <a:pt x="317" y="3045"/>
                  </a:lnTo>
                  <a:lnTo>
                    <a:pt x="220" y="2874"/>
                  </a:lnTo>
                  <a:lnTo>
                    <a:pt x="146" y="2704"/>
                  </a:lnTo>
                  <a:lnTo>
                    <a:pt x="73" y="2533"/>
                  </a:lnTo>
                  <a:lnTo>
                    <a:pt x="25" y="2338"/>
                  </a:lnTo>
                  <a:lnTo>
                    <a:pt x="0" y="2168"/>
                  </a:lnTo>
                  <a:lnTo>
                    <a:pt x="0" y="1949"/>
                  </a:lnTo>
                  <a:lnTo>
                    <a:pt x="0" y="1949"/>
                  </a:lnTo>
                  <a:lnTo>
                    <a:pt x="0" y="1754"/>
                  </a:lnTo>
                  <a:lnTo>
                    <a:pt x="25" y="1559"/>
                  </a:lnTo>
                  <a:lnTo>
                    <a:pt x="73" y="1389"/>
                  </a:lnTo>
                  <a:lnTo>
                    <a:pt x="146" y="1194"/>
                  </a:lnTo>
                  <a:lnTo>
                    <a:pt x="220" y="1023"/>
                  </a:lnTo>
                  <a:lnTo>
                    <a:pt x="317" y="877"/>
                  </a:lnTo>
                  <a:lnTo>
                    <a:pt x="439" y="707"/>
                  </a:lnTo>
                  <a:lnTo>
                    <a:pt x="560" y="585"/>
                  </a:lnTo>
                  <a:lnTo>
                    <a:pt x="707" y="463"/>
                  </a:lnTo>
                  <a:lnTo>
                    <a:pt x="853" y="341"/>
                  </a:lnTo>
                  <a:lnTo>
                    <a:pt x="1023" y="244"/>
                  </a:lnTo>
                  <a:lnTo>
                    <a:pt x="1194" y="171"/>
                  </a:lnTo>
                  <a:lnTo>
                    <a:pt x="1364" y="98"/>
                  </a:lnTo>
                  <a:lnTo>
                    <a:pt x="1559" y="49"/>
                  </a:lnTo>
                  <a:lnTo>
                    <a:pt x="1754" y="25"/>
                  </a:lnTo>
                  <a:lnTo>
                    <a:pt x="1949" y="0"/>
                  </a:lnTo>
                  <a:lnTo>
                    <a:pt x="1949" y="0"/>
                  </a:lnTo>
                  <a:lnTo>
                    <a:pt x="2144" y="25"/>
                  </a:lnTo>
                  <a:lnTo>
                    <a:pt x="2338" y="49"/>
                  </a:lnTo>
                  <a:lnTo>
                    <a:pt x="2533" y="98"/>
                  </a:lnTo>
                  <a:lnTo>
                    <a:pt x="2704" y="171"/>
                  </a:lnTo>
                  <a:lnTo>
                    <a:pt x="2874" y="244"/>
                  </a:lnTo>
                  <a:lnTo>
                    <a:pt x="3020" y="341"/>
                  </a:lnTo>
                  <a:lnTo>
                    <a:pt x="3191" y="463"/>
                  </a:lnTo>
                  <a:lnTo>
                    <a:pt x="3313" y="585"/>
                  </a:lnTo>
                  <a:lnTo>
                    <a:pt x="3459" y="707"/>
                  </a:lnTo>
                  <a:lnTo>
                    <a:pt x="3556" y="877"/>
                  </a:lnTo>
                  <a:lnTo>
                    <a:pt x="3654" y="1023"/>
                  </a:lnTo>
                  <a:lnTo>
                    <a:pt x="3727" y="1194"/>
                  </a:lnTo>
                  <a:lnTo>
                    <a:pt x="3800" y="1389"/>
                  </a:lnTo>
                  <a:lnTo>
                    <a:pt x="3848" y="1559"/>
                  </a:lnTo>
                  <a:lnTo>
                    <a:pt x="3873" y="1754"/>
                  </a:lnTo>
                  <a:lnTo>
                    <a:pt x="3897" y="1949"/>
                  </a:lnTo>
                  <a:lnTo>
                    <a:pt x="3897" y="1949"/>
                  </a:lnTo>
                  <a:lnTo>
                    <a:pt x="3873" y="2168"/>
                  </a:lnTo>
                  <a:lnTo>
                    <a:pt x="3848" y="2338"/>
                  </a:lnTo>
                  <a:lnTo>
                    <a:pt x="3800" y="2533"/>
                  </a:lnTo>
                  <a:lnTo>
                    <a:pt x="3727" y="2704"/>
                  </a:lnTo>
                  <a:lnTo>
                    <a:pt x="3654" y="2874"/>
                  </a:lnTo>
                  <a:lnTo>
                    <a:pt x="3556" y="3045"/>
                  </a:lnTo>
                  <a:lnTo>
                    <a:pt x="3459" y="3191"/>
                  </a:lnTo>
                  <a:lnTo>
                    <a:pt x="3313" y="3337"/>
                  </a:lnTo>
                  <a:lnTo>
                    <a:pt x="3191" y="3459"/>
                  </a:lnTo>
                  <a:lnTo>
                    <a:pt x="3020" y="3580"/>
                  </a:lnTo>
                  <a:lnTo>
                    <a:pt x="2874" y="3678"/>
                  </a:lnTo>
                  <a:lnTo>
                    <a:pt x="2704" y="3751"/>
                  </a:lnTo>
                  <a:lnTo>
                    <a:pt x="2533" y="3824"/>
                  </a:lnTo>
                  <a:lnTo>
                    <a:pt x="2338" y="3873"/>
                  </a:lnTo>
                  <a:lnTo>
                    <a:pt x="2144" y="3897"/>
                  </a:lnTo>
                  <a:lnTo>
                    <a:pt x="1949" y="3897"/>
                  </a:lnTo>
                  <a:lnTo>
                    <a:pt x="1949" y="3897"/>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55" name="Shape 455"/>
          <p:cNvSpPr/>
          <p:nvPr/>
        </p:nvSpPr>
        <p:spPr>
          <a:xfrm>
            <a:off x="2071919" y="386253"/>
            <a:ext cx="291716" cy="335737"/>
          </a:xfrm>
          <a:custGeom>
            <a:avLst/>
            <a:gdLst/>
            <a:ahLst/>
            <a:cxnLst/>
            <a:rect l="0" t="0" r="0" b="0"/>
            <a:pathLst>
              <a:path w="13883" h="15978" fill="none" extrusionOk="0">
                <a:moveTo>
                  <a:pt x="3240" y="3240"/>
                </a:moveTo>
                <a:lnTo>
                  <a:pt x="3240" y="12616"/>
                </a:lnTo>
                <a:lnTo>
                  <a:pt x="3240" y="12616"/>
                </a:lnTo>
                <a:lnTo>
                  <a:pt x="2899" y="12592"/>
                </a:lnTo>
                <a:lnTo>
                  <a:pt x="2558" y="12592"/>
                </a:lnTo>
                <a:lnTo>
                  <a:pt x="2193" y="12641"/>
                </a:lnTo>
                <a:lnTo>
                  <a:pt x="1827" y="12738"/>
                </a:lnTo>
                <a:lnTo>
                  <a:pt x="1827" y="12738"/>
                </a:lnTo>
                <a:lnTo>
                  <a:pt x="1608" y="12811"/>
                </a:lnTo>
                <a:lnTo>
                  <a:pt x="1389" y="12909"/>
                </a:lnTo>
                <a:lnTo>
                  <a:pt x="1194" y="13030"/>
                </a:lnTo>
                <a:lnTo>
                  <a:pt x="999" y="13128"/>
                </a:lnTo>
                <a:lnTo>
                  <a:pt x="804" y="13274"/>
                </a:lnTo>
                <a:lnTo>
                  <a:pt x="658" y="13396"/>
                </a:lnTo>
                <a:lnTo>
                  <a:pt x="512" y="13542"/>
                </a:lnTo>
                <a:lnTo>
                  <a:pt x="390" y="13688"/>
                </a:lnTo>
                <a:lnTo>
                  <a:pt x="269" y="13858"/>
                </a:lnTo>
                <a:lnTo>
                  <a:pt x="171" y="14005"/>
                </a:lnTo>
                <a:lnTo>
                  <a:pt x="98" y="14175"/>
                </a:lnTo>
                <a:lnTo>
                  <a:pt x="49" y="14346"/>
                </a:lnTo>
                <a:lnTo>
                  <a:pt x="25" y="14492"/>
                </a:lnTo>
                <a:lnTo>
                  <a:pt x="1" y="14662"/>
                </a:lnTo>
                <a:lnTo>
                  <a:pt x="25" y="14833"/>
                </a:lnTo>
                <a:lnTo>
                  <a:pt x="49" y="14979"/>
                </a:lnTo>
                <a:lnTo>
                  <a:pt x="49" y="14979"/>
                </a:lnTo>
                <a:lnTo>
                  <a:pt x="122" y="15149"/>
                </a:lnTo>
                <a:lnTo>
                  <a:pt x="196" y="15295"/>
                </a:lnTo>
                <a:lnTo>
                  <a:pt x="293" y="15417"/>
                </a:lnTo>
                <a:lnTo>
                  <a:pt x="415" y="15539"/>
                </a:lnTo>
                <a:lnTo>
                  <a:pt x="561" y="15636"/>
                </a:lnTo>
                <a:lnTo>
                  <a:pt x="707" y="15734"/>
                </a:lnTo>
                <a:lnTo>
                  <a:pt x="877" y="15807"/>
                </a:lnTo>
                <a:lnTo>
                  <a:pt x="1072" y="15880"/>
                </a:lnTo>
                <a:lnTo>
                  <a:pt x="1243" y="15929"/>
                </a:lnTo>
                <a:lnTo>
                  <a:pt x="1462" y="15953"/>
                </a:lnTo>
                <a:lnTo>
                  <a:pt x="1657" y="15977"/>
                </a:lnTo>
                <a:lnTo>
                  <a:pt x="1876" y="15977"/>
                </a:lnTo>
                <a:lnTo>
                  <a:pt x="2095" y="15953"/>
                </a:lnTo>
                <a:lnTo>
                  <a:pt x="2339" y="15929"/>
                </a:lnTo>
                <a:lnTo>
                  <a:pt x="2558" y="15880"/>
                </a:lnTo>
                <a:lnTo>
                  <a:pt x="2801" y="15831"/>
                </a:lnTo>
                <a:lnTo>
                  <a:pt x="2801" y="15831"/>
                </a:lnTo>
                <a:lnTo>
                  <a:pt x="3216" y="15661"/>
                </a:lnTo>
                <a:lnTo>
                  <a:pt x="3581" y="15466"/>
                </a:lnTo>
                <a:lnTo>
                  <a:pt x="3897" y="15247"/>
                </a:lnTo>
                <a:lnTo>
                  <a:pt x="4165" y="14979"/>
                </a:lnTo>
                <a:lnTo>
                  <a:pt x="4360" y="14711"/>
                </a:lnTo>
                <a:lnTo>
                  <a:pt x="4458" y="14565"/>
                </a:lnTo>
                <a:lnTo>
                  <a:pt x="4531" y="14419"/>
                </a:lnTo>
                <a:lnTo>
                  <a:pt x="4579" y="14272"/>
                </a:lnTo>
                <a:lnTo>
                  <a:pt x="4604" y="14126"/>
                </a:lnTo>
                <a:lnTo>
                  <a:pt x="4628" y="13980"/>
                </a:lnTo>
                <a:lnTo>
                  <a:pt x="4628" y="13834"/>
                </a:lnTo>
                <a:lnTo>
                  <a:pt x="4628" y="6187"/>
                </a:lnTo>
                <a:lnTo>
                  <a:pt x="12470" y="3727"/>
                </a:lnTo>
                <a:lnTo>
                  <a:pt x="12470" y="10108"/>
                </a:lnTo>
                <a:lnTo>
                  <a:pt x="12470" y="10108"/>
                </a:lnTo>
                <a:lnTo>
                  <a:pt x="12154" y="10083"/>
                </a:lnTo>
                <a:lnTo>
                  <a:pt x="11813" y="10083"/>
                </a:lnTo>
                <a:lnTo>
                  <a:pt x="11447" y="10132"/>
                </a:lnTo>
                <a:lnTo>
                  <a:pt x="11082" y="10230"/>
                </a:lnTo>
                <a:lnTo>
                  <a:pt x="11082" y="10230"/>
                </a:lnTo>
                <a:lnTo>
                  <a:pt x="10863" y="10303"/>
                </a:lnTo>
                <a:lnTo>
                  <a:pt x="10644" y="10400"/>
                </a:lnTo>
                <a:lnTo>
                  <a:pt x="10425" y="10522"/>
                </a:lnTo>
                <a:lnTo>
                  <a:pt x="10254" y="10619"/>
                </a:lnTo>
                <a:lnTo>
                  <a:pt x="10059" y="10765"/>
                </a:lnTo>
                <a:lnTo>
                  <a:pt x="9913" y="10887"/>
                </a:lnTo>
                <a:lnTo>
                  <a:pt x="9767" y="11033"/>
                </a:lnTo>
                <a:lnTo>
                  <a:pt x="9621" y="11179"/>
                </a:lnTo>
                <a:lnTo>
                  <a:pt x="9523" y="11350"/>
                </a:lnTo>
                <a:lnTo>
                  <a:pt x="9426" y="11496"/>
                </a:lnTo>
                <a:lnTo>
                  <a:pt x="9353" y="11666"/>
                </a:lnTo>
                <a:lnTo>
                  <a:pt x="9304" y="11837"/>
                </a:lnTo>
                <a:lnTo>
                  <a:pt x="9280" y="11983"/>
                </a:lnTo>
                <a:lnTo>
                  <a:pt x="9256" y="12154"/>
                </a:lnTo>
                <a:lnTo>
                  <a:pt x="9280" y="12324"/>
                </a:lnTo>
                <a:lnTo>
                  <a:pt x="9304" y="12470"/>
                </a:lnTo>
                <a:lnTo>
                  <a:pt x="9304" y="12470"/>
                </a:lnTo>
                <a:lnTo>
                  <a:pt x="9377" y="12641"/>
                </a:lnTo>
                <a:lnTo>
                  <a:pt x="9450" y="12787"/>
                </a:lnTo>
                <a:lnTo>
                  <a:pt x="9548" y="12909"/>
                </a:lnTo>
                <a:lnTo>
                  <a:pt x="9670" y="13030"/>
                </a:lnTo>
                <a:lnTo>
                  <a:pt x="9816" y="13128"/>
                </a:lnTo>
                <a:lnTo>
                  <a:pt x="9962" y="13225"/>
                </a:lnTo>
                <a:lnTo>
                  <a:pt x="10132" y="13298"/>
                </a:lnTo>
                <a:lnTo>
                  <a:pt x="10303" y="13371"/>
                </a:lnTo>
                <a:lnTo>
                  <a:pt x="10498" y="13420"/>
                </a:lnTo>
                <a:lnTo>
                  <a:pt x="10717" y="13444"/>
                </a:lnTo>
                <a:lnTo>
                  <a:pt x="10912" y="13469"/>
                </a:lnTo>
                <a:lnTo>
                  <a:pt x="11131" y="13469"/>
                </a:lnTo>
                <a:lnTo>
                  <a:pt x="11350" y="13444"/>
                </a:lnTo>
                <a:lnTo>
                  <a:pt x="11594" y="13420"/>
                </a:lnTo>
                <a:lnTo>
                  <a:pt x="11813" y="13371"/>
                </a:lnTo>
                <a:lnTo>
                  <a:pt x="12056" y="13323"/>
                </a:lnTo>
                <a:lnTo>
                  <a:pt x="12056" y="13323"/>
                </a:lnTo>
                <a:lnTo>
                  <a:pt x="12422" y="13176"/>
                </a:lnTo>
                <a:lnTo>
                  <a:pt x="12763" y="13006"/>
                </a:lnTo>
                <a:lnTo>
                  <a:pt x="13055" y="12787"/>
                </a:lnTo>
                <a:lnTo>
                  <a:pt x="13323" y="12568"/>
                </a:lnTo>
                <a:lnTo>
                  <a:pt x="13542" y="12324"/>
                </a:lnTo>
                <a:lnTo>
                  <a:pt x="13713" y="12056"/>
                </a:lnTo>
                <a:lnTo>
                  <a:pt x="13810" y="11788"/>
                </a:lnTo>
                <a:lnTo>
                  <a:pt x="13859" y="11642"/>
                </a:lnTo>
                <a:lnTo>
                  <a:pt x="13883" y="11520"/>
                </a:lnTo>
                <a:lnTo>
                  <a:pt x="13883" y="0"/>
                </a:lnTo>
                <a:lnTo>
                  <a:pt x="3240" y="324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6" name="Shape 456"/>
          <p:cNvSpPr/>
          <p:nvPr/>
        </p:nvSpPr>
        <p:spPr>
          <a:xfrm>
            <a:off x="2656887" y="387283"/>
            <a:ext cx="251792" cy="333678"/>
          </a:xfrm>
          <a:custGeom>
            <a:avLst/>
            <a:gdLst/>
            <a:ahLst/>
            <a:cxnLst/>
            <a:rect l="0" t="0" r="0" b="0"/>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57" name="Shape 457"/>
          <p:cNvGrpSpPr/>
          <p:nvPr/>
        </p:nvGrpSpPr>
        <p:grpSpPr>
          <a:xfrm>
            <a:off x="3744261" y="362184"/>
            <a:ext cx="336767" cy="383835"/>
            <a:chOff x="4630125" y="278900"/>
            <a:chExt cx="400675" cy="456675"/>
          </a:xfrm>
        </p:grpSpPr>
        <p:sp>
          <p:nvSpPr>
            <p:cNvPr id="458" name="Shape 458"/>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9" name="Shape 459"/>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0" name="Shape 460"/>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1" name="Shape 461"/>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62" name="Shape 462"/>
          <p:cNvSpPr/>
          <p:nvPr/>
        </p:nvSpPr>
        <p:spPr>
          <a:xfrm>
            <a:off x="4284851" y="385749"/>
            <a:ext cx="385894" cy="336746"/>
          </a:xfrm>
          <a:custGeom>
            <a:avLst/>
            <a:gdLst/>
            <a:ahLst/>
            <a:cxnLst/>
            <a:rect l="0" t="0" r="0" b="0"/>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63" name="Shape 463"/>
          <p:cNvGrpSpPr/>
          <p:nvPr/>
        </p:nvGrpSpPr>
        <p:grpSpPr>
          <a:xfrm>
            <a:off x="353873" y="908740"/>
            <a:ext cx="342881" cy="418127"/>
            <a:chOff x="596350" y="929175"/>
            <a:chExt cx="407950" cy="497475"/>
          </a:xfrm>
        </p:grpSpPr>
        <p:sp>
          <p:nvSpPr>
            <p:cNvPr id="464" name="Shape 46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5" name="Shape 46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6" name="Shape 46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7" name="Shape 46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8" name="Shape 46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9" name="Shape 46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0" name="Shape 47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71" name="Shape 471"/>
          <p:cNvGrpSpPr/>
          <p:nvPr/>
        </p:nvGrpSpPr>
        <p:grpSpPr>
          <a:xfrm>
            <a:off x="1478189" y="969656"/>
            <a:ext cx="349059" cy="298881"/>
            <a:chOff x="1934025" y="1001650"/>
            <a:chExt cx="415300" cy="355600"/>
          </a:xfrm>
        </p:grpSpPr>
        <p:sp>
          <p:nvSpPr>
            <p:cNvPr id="472" name="Shape 472"/>
            <p:cNvSpPr/>
            <p:nvPr/>
          </p:nvSpPr>
          <p:spPr>
            <a:xfrm>
              <a:off x="1934025" y="1303650"/>
              <a:ext cx="207650" cy="53600"/>
            </a:xfrm>
            <a:custGeom>
              <a:avLst/>
              <a:gdLst/>
              <a:ahLst/>
              <a:cxnLst/>
              <a:rect l="0" t="0" r="0" b="0"/>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3" name="Shape 473"/>
            <p:cNvSpPr/>
            <p:nvPr/>
          </p:nvSpPr>
          <p:spPr>
            <a:xfrm>
              <a:off x="2141650" y="1303650"/>
              <a:ext cx="207675" cy="53600"/>
            </a:xfrm>
            <a:custGeom>
              <a:avLst/>
              <a:gdLst/>
              <a:ahLst/>
              <a:cxnLst/>
              <a:rect l="0" t="0" r="0" b="0"/>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4" name="Shape 474"/>
            <p:cNvSpPr/>
            <p:nvPr/>
          </p:nvSpPr>
          <p:spPr>
            <a:xfrm>
              <a:off x="1934025" y="1001650"/>
              <a:ext cx="207650" cy="331250"/>
            </a:xfrm>
            <a:custGeom>
              <a:avLst/>
              <a:gdLst/>
              <a:ahLst/>
              <a:cxnLst/>
              <a:rect l="0" t="0" r="0" b="0"/>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5" name="Shape 475"/>
            <p:cNvSpPr/>
            <p:nvPr/>
          </p:nvSpPr>
          <p:spPr>
            <a:xfrm>
              <a:off x="2141650" y="1001650"/>
              <a:ext cx="207675" cy="331250"/>
            </a:xfrm>
            <a:custGeom>
              <a:avLst/>
              <a:gdLst/>
              <a:ahLst/>
              <a:cxnLst/>
              <a:rect l="0" t="0" r="0" b="0"/>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76" name="Shape 476"/>
          <p:cNvSpPr/>
          <p:nvPr/>
        </p:nvSpPr>
        <p:spPr>
          <a:xfrm>
            <a:off x="2042248" y="944598"/>
            <a:ext cx="351076" cy="349038"/>
          </a:xfrm>
          <a:custGeom>
            <a:avLst/>
            <a:gdLst/>
            <a:ahLst/>
            <a:cxnLst/>
            <a:rect l="0" t="0" r="0" b="0"/>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7" name="Shape 477"/>
          <p:cNvSpPr/>
          <p:nvPr/>
        </p:nvSpPr>
        <p:spPr>
          <a:xfrm>
            <a:off x="2607758" y="961997"/>
            <a:ext cx="350068" cy="314241"/>
          </a:xfrm>
          <a:custGeom>
            <a:avLst/>
            <a:gdLst/>
            <a:ahLst/>
            <a:cxnLst/>
            <a:rect l="0" t="0" r="0" b="0"/>
            <a:pathLst>
              <a:path w="16660" h="14955" fill="none" extrusionOk="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8" name="Shape 478"/>
          <p:cNvSpPr/>
          <p:nvPr/>
        </p:nvSpPr>
        <p:spPr>
          <a:xfrm>
            <a:off x="3177870" y="964560"/>
            <a:ext cx="339835" cy="309114"/>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9" name="Shape 479"/>
          <p:cNvSpPr/>
          <p:nvPr/>
        </p:nvSpPr>
        <p:spPr>
          <a:xfrm>
            <a:off x="3754139" y="967628"/>
            <a:ext cx="317309" cy="302979"/>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80" name="Shape 480"/>
          <p:cNvGrpSpPr/>
          <p:nvPr/>
        </p:nvGrpSpPr>
        <p:grpSpPr>
          <a:xfrm>
            <a:off x="4302584" y="947130"/>
            <a:ext cx="350068" cy="350572"/>
            <a:chOff x="5294400" y="974850"/>
            <a:chExt cx="416500" cy="417100"/>
          </a:xfrm>
        </p:grpSpPr>
        <p:sp>
          <p:nvSpPr>
            <p:cNvPr id="481" name="Shape 481"/>
            <p:cNvSpPr/>
            <p:nvPr/>
          </p:nvSpPr>
          <p:spPr>
            <a:xfrm>
              <a:off x="5325450" y="997975"/>
              <a:ext cx="151650" cy="154700"/>
            </a:xfrm>
            <a:custGeom>
              <a:avLst/>
              <a:gdLst/>
              <a:ahLst/>
              <a:cxnLst/>
              <a:rect l="0" t="0" r="0" b="0"/>
              <a:pathLst>
                <a:path w="6066" h="6188" fill="none" extrusionOk="0">
                  <a:moveTo>
                    <a:pt x="2680" y="74"/>
                  </a:moveTo>
                  <a:lnTo>
                    <a:pt x="2680" y="74"/>
                  </a:lnTo>
                  <a:lnTo>
                    <a:pt x="2607" y="1"/>
                  </a:lnTo>
                  <a:lnTo>
                    <a:pt x="2534" y="1"/>
                  </a:lnTo>
                  <a:lnTo>
                    <a:pt x="2461" y="25"/>
                  </a:lnTo>
                  <a:lnTo>
                    <a:pt x="2436" y="147"/>
                  </a:lnTo>
                  <a:lnTo>
                    <a:pt x="2095" y="1803"/>
                  </a:lnTo>
                  <a:lnTo>
                    <a:pt x="2095" y="1803"/>
                  </a:lnTo>
                  <a:lnTo>
                    <a:pt x="2047" y="1925"/>
                  </a:lnTo>
                  <a:lnTo>
                    <a:pt x="1974" y="2047"/>
                  </a:lnTo>
                  <a:lnTo>
                    <a:pt x="1852" y="2169"/>
                  </a:lnTo>
                  <a:lnTo>
                    <a:pt x="1730" y="2217"/>
                  </a:lnTo>
                  <a:lnTo>
                    <a:pt x="123" y="2753"/>
                  </a:lnTo>
                  <a:lnTo>
                    <a:pt x="123" y="2753"/>
                  </a:lnTo>
                  <a:lnTo>
                    <a:pt x="25" y="2826"/>
                  </a:lnTo>
                  <a:lnTo>
                    <a:pt x="1" y="2875"/>
                  </a:lnTo>
                  <a:lnTo>
                    <a:pt x="25" y="2948"/>
                  </a:lnTo>
                  <a:lnTo>
                    <a:pt x="98" y="3021"/>
                  </a:lnTo>
                  <a:lnTo>
                    <a:pt x="1584" y="3849"/>
                  </a:lnTo>
                  <a:lnTo>
                    <a:pt x="1584" y="3849"/>
                  </a:lnTo>
                  <a:lnTo>
                    <a:pt x="1706" y="3922"/>
                  </a:lnTo>
                  <a:lnTo>
                    <a:pt x="1803" y="4044"/>
                  </a:lnTo>
                  <a:lnTo>
                    <a:pt x="1852" y="4190"/>
                  </a:lnTo>
                  <a:lnTo>
                    <a:pt x="1876" y="4312"/>
                  </a:lnTo>
                  <a:lnTo>
                    <a:pt x="1901" y="6017"/>
                  </a:lnTo>
                  <a:lnTo>
                    <a:pt x="1901" y="6017"/>
                  </a:lnTo>
                  <a:lnTo>
                    <a:pt x="1925" y="6114"/>
                  </a:lnTo>
                  <a:lnTo>
                    <a:pt x="1974" y="6187"/>
                  </a:lnTo>
                  <a:lnTo>
                    <a:pt x="2047" y="6187"/>
                  </a:lnTo>
                  <a:lnTo>
                    <a:pt x="2120" y="6114"/>
                  </a:lnTo>
                  <a:lnTo>
                    <a:pt x="3362" y="4969"/>
                  </a:lnTo>
                  <a:lnTo>
                    <a:pt x="3362" y="4969"/>
                  </a:lnTo>
                  <a:lnTo>
                    <a:pt x="3484" y="4872"/>
                  </a:lnTo>
                  <a:lnTo>
                    <a:pt x="3630" y="4823"/>
                  </a:lnTo>
                  <a:lnTo>
                    <a:pt x="3776" y="4823"/>
                  </a:lnTo>
                  <a:lnTo>
                    <a:pt x="3922" y="4848"/>
                  </a:lnTo>
                  <a:lnTo>
                    <a:pt x="5530" y="5335"/>
                  </a:lnTo>
                  <a:lnTo>
                    <a:pt x="5530" y="5335"/>
                  </a:lnTo>
                  <a:lnTo>
                    <a:pt x="5651" y="5359"/>
                  </a:lnTo>
                  <a:lnTo>
                    <a:pt x="5700" y="5335"/>
                  </a:lnTo>
                  <a:lnTo>
                    <a:pt x="5724" y="5262"/>
                  </a:lnTo>
                  <a:lnTo>
                    <a:pt x="5700" y="5164"/>
                  </a:lnTo>
                  <a:lnTo>
                    <a:pt x="4994" y="3606"/>
                  </a:lnTo>
                  <a:lnTo>
                    <a:pt x="4994" y="3606"/>
                  </a:lnTo>
                  <a:lnTo>
                    <a:pt x="4945" y="3484"/>
                  </a:lnTo>
                  <a:lnTo>
                    <a:pt x="4945" y="3338"/>
                  </a:lnTo>
                  <a:lnTo>
                    <a:pt x="4969" y="3191"/>
                  </a:lnTo>
                  <a:lnTo>
                    <a:pt x="5042" y="3070"/>
                  </a:lnTo>
                  <a:lnTo>
                    <a:pt x="6017" y="1681"/>
                  </a:lnTo>
                  <a:lnTo>
                    <a:pt x="6017" y="1681"/>
                  </a:lnTo>
                  <a:lnTo>
                    <a:pt x="6065" y="1584"/>
                  </a:lnTo>
                  <a:lnTo>
                    <a:pt x="6065" y="1511"/>
                  </a:lnTo>
                  <a:lnTo>
                    <a:pt x="5992" y="1462"/>
                  </a:lnTo>
                  <a:lnTo>
                    <a:pt x="5895" y="1462"/>
                  </a:lnTo>
                  <a:lnTo>
                    <a:pt x="4190" y="1657"/>
                  </a:lnTo>
                  <a:lnTo>
                    <a:pt x="4190" y="1657"/>
                  </a:lnTo>
                  <a:lnTo>
                    <a:pt x="4068" y="1657"/>
                  </a:lnTo>
                  <a:lnTo>
                    <a:pt x="3922" y="1608"/>
                  </a:lnTo>
                  <a:lnTo>
                    <a:pt x="3800" y="1535"/>
                  </a:lnTo>
                  <a:lnTo>
                    <a:pt x="3703" y="1438"/>
                  </a:lnTo>
                  <a:lnTo>
                    <a:pt x="2680" y="74"/>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2" name="Shape 482"/>
            <p:cNvSpPr/>
            <p:nvPr/>
          </p:nvSpPr>
          <p:spPr>
            <a:xfrm>
              <a:off x="5294400" y="974850"/>
              <a:ext cx="416500" cy="417100"/>
            </a:xfrm>
            <a:custGeom>
              <a:avLst/>
              <a:gdLst/>
              <a:ahLst/>
              <a:cxnLst/>
              <a:rect l="0" t="0" r="0" b="0"/>
              <a:pathLst>
                <a:path w="16660" h="16684" fill="none" extrusionOk="0">
                  <a:moveTo>
                    <a:pt x="4872" y="12202"/>
                  </a:moveTo>
                  <a:lnTo>
                    <a:pt x="4872" y="12202"/>
                  </a:lnTo>
                  <a:lnTo>
                    <a:pt x="5261" y="12178"/>
                  </a:lnTo>
                  <a:lnTo>
                    <a:pt x="5627" y="12154"/>
                  </a:lnTo>
                  <a:lnTo>
                    <a:pt x="5992" y="12105"/>
                  </a:lnTo>
                  <a:lnTo>
                    <a:pt x="6357" y="12032"/>
                  </a:lnTo>
                  <a:lnTo>
                    <a:pt x="6698" y="11959"/>
                  </a:lnTo>
                  <a:lnTo>
                    <a:pt x="7039" y="11861"/>
                  </a:lnTo>
                  <a:lnTo>
                    <a:pt x="7380" y="11740"/>
                  </a:lnTo>
                  <a:lnTo>
                    <a:pt x="7721" y="11618"/>
                  </a:lnTo>
                  <a:lnTo>
                    <a:pt x="8038" y="11472"/>
                  </a:lnTo>
                  <a:lnTo>
                    <a:pt x="8355" y="11301"/>
                  </a:lnTo>
                  <a:lnTo>
                    <a:pt x="8671" y="11131"/>
                  </a:lnTo>
                  <a:lnTo>
                    <a:pt x="8963" y="10936"/>
                  </a:lnTo>
                  <a:lnTo>
                    <a:pt x="9256" y="10741"/>
                  </a:lnTo>
                  <a:lnTo>
                    <a:pt x="9524" y="10522"/>
                  </a:lnTo>
                  <a:lnTo>
                    <a:pt x="9792" y="10303"/>
                  </a:lnTo>
                  <a:lnTo>
                    <a:pt x="10035" y="10059"/>
                  </a:lnTo>
                  <a:lnTo>
                    <a:pt x="10279" y="9791"/>
                  </a:lnTo>
                  <a:lnTo>
                    <a:pt x="10522" y="9523"/>
                  </a:lnTo>
                  <a:lnTo>
                    <a:pt x="10741" y="9255"/>
                  </a:lnTo>
                  <a:lnTo>
                    <a:pt x="10936" y="8963"/>
                  </a:lnTo>
                  <a:lnTo>
                    <a:pt x="11131" y="8671"/>
                  </a:lnTo>
                  <a:lnTo>
                    <a:pt x="11302" y="8379"/>
                  </a:lnTo>
                  <a:lnTo>
                    <a:pt x="11472" y="8062"/>
                  </a:lnTo>
                  <a:lnTo>
                    <a:pt x="11618" y="7721"/>
                  </a:lnTo>
                  <a:lnTo>
                    <a:pt x="11740" y="7404"/>
                  </a:lnTo>
                  <a:lnTo>
                    <a:pt x="11862" y="7063"/>
                  </a:lnTo>
                  <a:lnTo>
                    <a:pt x="11959" y="6722"/>
                  </a:lnTo>
                  <a:lnTo>
                    <a:pt x="12032" y="6357"/>
                  </a:lnTo>
                  <a:lnTo>
                    <a:pt x="12105" y="5992"/>
                  </a:lnTo>
                  <a:lnTo>
                    <a:pt x="12154" y="5626"/>
                  </a:lnTo>
                  <a:lnTo>
                    <a:pt x="12178" y="5261"/>
                  </a:lnTo>
                  <a:lnTo>
                    <a:pt x="12178" y="4896"/>
                  </a:lnTo>
                  <a:lnTo>
                    <a:pt x="12178" y="4896"/>
                  </a:lnTo>
                  <a:lnTo>
                    <a:pt x="12178" y="4531"/>
                  </a:lnTo>
                  <a:lnTo>
                    <a:pt x="12154" y="4190"/>
                  </a:lnTo>
                  <a:lnTo>
                    <a:pt x="12105" y="3849"/>
                  </a:lnTo>
                  <a:lnTo>
                    <a:pt x="12057" y="3508"/>
                  </a:lnTo>
                  <a:lnTo>
                    <a:pt x="11983" y="3191"/>
                  </a:lnTo>
                  <a:lnTo>
                    <a:pt x="11886" y="2850"/>
                  </a:lnTo>
                  <a:lnTo>
                    <a:pt x="11789" y="2533"/>
                  </a:lnTo>
                  <a:lnTo>
                    <a:pt x="11691" y="2217"/>
                  </a:lnTo>
                  <a:lnTo>
                    <a:pt x="11545" y="1925"/>
                  </a:lnTo>
                  <a:lnTo>
                    <a:pt x="11423" y="1632"/>
                  </a:lnTo>
                  <a:lnTo>
                    <a:pt x="11253" y="1340"/>
                  </a:lnTo>
                  <a:lnTo>
                    <a:pt x="11107" y="1048"/>
                  </a:lnTo>
                  <a:lnTo>
                    <a:pt x="10912" y="780"/>
                  </a:lnTo>
                  <a:lnTo>
                    <a:pt x="10717" y="512"/>
                  </a:lnTo>
                  <a:lnTo>
                    <a:pt x="10303" y="0"/>
                  </a:lnTo>
                  <a:lnTo>
                    <a:pt x="10303" y="0"/>
                  </a:lnTo>
                  <a:lnTo>
                    <a:pt x="10644" y="98"/>
                  </a:lnTo>
                  <a:lnTo>
                    <a:pt x="10985" y="220"/>
                  </a:lnTo>
                  <a:lnTo>
                    <a:pt x="11642" y="463"/>
                  </a:lnTo>
                  <a:lnTo>
                    <a:pt x="12251" y="780"/>
                  </a:lnTo>
                  <a:lnTo>
                    <a:pt x="12836" y="1121"/>
                  </a:lnTo>
                  <a:lnTo>
                    <a:pt x="13396" y="1535"/>
                  </a:lnTo>
                  <a:lnTo>
                    <a:pt x="13932" y="1973"/>
                  </a:lnTo>
                  <a:lnTo>
                    <a:pt x="14419" y="2460"/>
                  </a:lnTo>
                  <a:lnTo>
                    <a:pt x="14857" y="2972"/>
                  </a:lnTo>
                  <a:lnTo>
                    <a:pt x="15271" y="3532"/>
                  </a:lnTo>
                  <a:lnTo>
                    <a:pt x="15612" y="4116"/>
                  </a:lnTo>
                  <a:lnTo>
                    <a:pt x="15929" y="4750"/>
                  </a:lnTo>
                  <a:lnTo>
                    <a:pt x="16197" y="5383"/>
                  </a:lnTo>
                  <a:lnTo>
                    <a:pt x="16294" y="5724"/>
                  </a:lnTo>
                  <a:lnTo>
                    <a:pt x="16392" y="6065"/>
                  </a:lnTo>
                  <a:lnTo>
                    <a:pt x="16465" y="6406"/>
                  </a:lnTo>
                  <a:lnTo>
                    <a:pt x="16538" y="6771"/>
                  </a:lnTo>
                  <a:lnTo>
                    <a:pt x="16587" y="7112"/>
                  </a:lnTo>
                  <a:lnTo>
                    <a:pt x="16635" y="7477"/>
                  </a:lnTo>
                  <a:lnTo>
                    <a:pt x="16660" y="7843"/>
                  </a:lnTo>
                  <a:lnTo>
                    <a:pt x="16660" y="8208"/>
                  </a:lnTo>
                  <a:lnTo>
                    <a:pt x="16660" y="8208"/>
                  </a:lnTo>
                  <a:lnTo>
                    <a:pt x="16660" y="8647"/>
                  </a:lnTo>
                  <a:lnTo>
                    <a:pt x="16611" y="9061"/>
                  </a:lnTo>
                  <a:lnTo>
                    <a:pt x="16562" y="9499"/>
                  </a:lnTo>
                  <a:lnTo>
                    <a:pt x="16489" y="9913"/>
                  </a:lnTo>
                  <a:lnTo>
                    <a:pt x="16392" y="10327"/>
                  </a:lnTo>
                  <a:lnTo>
                    <a:pt x="16294" y="10717"/>
                  </a:lnTo>
                  <a:lnTo>
                    <a:pt x="16148" y="11131"/>
                  </a:lnTo>
                  <a:lnTo>
                    <a:pt x="16002" y="11496"/>
                  </a:lnTo>
                  <a:lnTo>
                    <a:pt x="15832" y="11886"/>
                  </a:lnTo>
                  <a:lnTo>
                    <a:pt x="15637" y="12251"/>
                  </a:lnTo>
                  <a:lnTo>
                    <a:pt x="15442" y="12592"/>
                  </a:lnTo>
                  <a:lnTo>
                    <a:pt x="15223" y="12933"/>
                  </a:lnTo>
                  <a:lnTo>
                    <a:pt x="14979" y="13274"/>
                  </a:lnTo>
                  <a:lnTo>
                    <a:pt x="14736" y="13591"/>
                  </a:lnTo>
                  <a:lnTo>
                    <a:pt x="14468" y="13907"/>
                  </a:lnTo>
                  <a:lnTo>
                    <a:pt x="14175" y="14199"/>
                  </a:lnTo>
                  <a:lnTo>
                    <a:pt x="13883" y="14467"/>
                  </a:lnTo>
                  <a:lnTo>
                    <a:pt x="13591" y="14735"/>
                  </a:lnTo>
                  <a:lnTo>
                    <a:pt x="13274" y="15003"/>
                  </a:lnTo>
                  <a:lnTo>
                    <a:pt x="12933" y="15222"/>
                  </a:lnTo>
                  <a:lnTo>
                    <a:pt x="12592" y="15442"/>
                  </a:lnTo>
                  <a:lnTo>
                    <a:pt x="12227" y="15661"/>
                  </a:lnTo>
                  <a:lnTo>
                    <a:pt x="11862" y="15831"/>
                  </a:lnTo>
                  <a:lnTo>
                    <a:pt x="11496" y="16002"/>
                  </a:lnTo>
                  <a:lnTo>
                    <a:pt x="11107" y="16172"/>
                  </a:lnTo>
                  <a:lnTo>
                    <a:pt x="10717" y="16294"/>
                  </a:lnTo>
                  <a:lnTo>
                    <a:pt x="10303" y="16416"/>
                  </a:lnTo>
                  <a:lnTo>
                    <a:pt x="9913" y="16513"/>
                  </a:lnTo>
                  <a:lnTo>
                    <a:pt x="9475" y="16586"/>
                  </a:lnTo>
                  <a:lnTo>
                    <a:pt x="9061" y="16635"/>
                  </a:lnTo>
                  <a:lnTo>
                    <a:pt x="8622" y="16659"/>
                  </a:lnTo>
                  <a:lnTo>
                    <a:pt x="8208" y="16684"/>
                  </a:lnTo>
                  <a:lnTo>
                    <a:pt x="8208" y="16684"/>
                  </a:lnTo>
                  <a:lnTo>
                    <a:pt x="7819" y="16659"/>
                  </a:lnTo>
                  <a:lnTo>
                    <a:pt x="7453" y="16635"/>
                  </a:lnTo>
                  <a:lnTo>
                    <a:pt x="7112" y="16611"/>
                  </a:lnTo>
                  <a:lnTo>
                    <a:pt x="6747" y="16562"/>
                  </a:lnTo>
                  <a:lnTo>
                    <a:pt x="6406" y="16489"/>
                  </a:lnTo>
                  <a:lnTo>
                    <a:pt x="6065" y="16391"/>
                  </a:lnTo>
                  <a:lnTo>
                    <a:pt x="5724" y="16294"/>
                  </a:lnTo>
                  <a:lnTo>
                    <a:pt x="5383" y="16197"/>
                  </a:lnTo>
                  <a:lnTo>
                    <a:pt x="4726" y="15929"/>
                  </a:lnTo>
                  <a:lnTo>
                    <a:pt x="4117" y="15636"/>
                  </a:lnTo>
                  <a:lnTo>
                    <a:pt x="3532" y="15271"/>
                  </a:lnTo>
                  <a:lnTo>
                    <a:pt x="2972" y="14857"/>
                  </a:lnTo>
                  <a:lnTo>
                    <a:pt x="2436" y="14419"/>
                  </a:lnTo>
                  <a:lnTo>
                    <a:pt x="1974" y="13932"/>
                  </a:lnTo>
                  <a:lnTo>
                    <a:pt x="1511" y="13420"/>
                  </a:lnTo>
                  <a:lnTo>
                    <a:pt x="1121" y="12860"/>
                  </a:lnTo>
                  <a:lnTo>
                    <a:pt x="756" y="12275"/>
                  </a:lnTo>
                  <a:lnTo>
                    <a:pt x="464" y="11642"/>
                  </a:lnTo>
                  <a:lnTo>
                    <a:pt x="196" y="10985"/>
                  </a:lnTo>
                  <a:lnTo>
                    <a:pt x="98" y="10668"/>
                  </a:lnTo>
                  <a:lnTo>
                    <a:pt x="1" y="10327"/>
                  </a:lnTo>
                  <a:lnTo>
                    <a:pt x="1" y="10327"/>
                  </a:lnTo>
                  <a:lnTo>
                    <a:pt x="488" y="10741"/>
                  </a:lnTo>
                  <a:lnTo>
                    <a:pt x="756" y="10936"/>
                  </a:lnTo>
                  <a:lnTo>
                    <a:pt x="1048" y="11106"/>
                  </a:lnTo>
                  <a:lnTo>
                    <a:pt x="1316" y="11277"/>
                  </a:lnTo>
                  <a:lnTo>
                    <a:pt x="1608" y="11423"/>
                  </a:lnTo>
                  <a:lnTo>
                    <a:pt x="1901" y="11569"/>
                  </a:lnTo>
                  <a:lnTo>
                    <a:pt x="2217" y="11691"/>
                  </a:lnTo>
                  <a:lnTo>
                    <a:pt x="2534" y="11813"/>
                  </a:lnTo>
                  <a:lnTo>
                    <a:pt x="2850" y="11910"/>
                  </a:lnTo>
                  <a:lnTo>
                    <a:pt x="3167" y="11983"/>
                  </a:lnTo>
                  <a:lnTo>
                    <a:pt x="3508" y="12056"/>
                  </a:lnTo>
                  <a:lnTo>
                    <a:pt x="3849" y="12129"/>
                  </a:lnTo>
                  <a:lnTo>
                    <a:pt x="4190" y="12154"/>
                  </a:lnTo>
                  <a:lnTo>
                    <a:pt x="4531" y="12178"/>
                  </a:lnTo>
                  <a:lnTo>
                    <a:pt x="4872" y="12202"/>
                  </a:lnTo>
                  <a:lnTo>
                    <a:pt x="4872" y="122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83" name="Shape 483"/>
          <p:cNvGrpSpPr/>
          <p:nvPr/>
        </p:nvGrpSpPr>
        <p:grpSpPr>
          <a:xfrm>
            <a:off x="4825606" y="907732"/>
            <a:ext cx="433992" cy="422729"/>
            <a:chOff x="5916675" y="927975"/>
            <a:chExt cx="516350" cy="502950"/>
          </a:xfrm>
        </p:grpSpPr>
        <p:sp>
          <p:nvSpPr>
            <p:cNvPr id="484" name="Shape 484"/>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5" name="Shape 485"/>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86" name="Shape 486"/>
          <p:cNvGrpSpPr/>
          <p:nvPr/>
        </p:nvGrpSpPr>
        <p:grpSpPr>
          <a:xfrm>
            <a:off x="327250" y="1557144"/>
            <a:ext cx="391000" cy="264085"/>
            <a:chOff x="564675" y="1700625"/>
            <a:chExt cx="465200" cy="314200"/>
          </a:xfrm>
        </p:grpSpPr>
        <p:sp>
          <p:nvSpPr>
            <p:cNvPr id="487" name="Shape 487"/>
            <p:cNvSpPr/>
            <p:nvPr/>
          </p:nvSpPr>
          <p:spPr>
            <a:xfrm>
              <a:off x="564675" y="1700625"/>
              <a:ext cx="465200" cy="29250"/>
            </a:xfrm>
            <a:custGeom>
              <a:avLst/>
              <a:gdLst/>
              <a:ahLst/>
              <a:cxnLst/>
              <a:rect l="0" t="0" r="0" b="0"/>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8" name="Shape 488"/>
            <p:cNvSpPr/>
            <p:nvPr/>
          </p:nvSpPr>
          <p:spPr>
            <a:xfrm>
              <a:off x="564675" y="1732300"/>
              <a:ext cx="465200" cy="272175"/>
            </a:xfrm>
            <a:custGeom>
              <a:avLst/>
              <a:gdLst/>
              <a:ahLst/>
              <a:cxnLst/>
              <a:rect l="0" t="0" r="0" b="0"/>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9" name="Shape 489"/>
            <p:cNvSpPr/>
            <p:nvPr/>
          </p:nvSpPr>
          <p:spPr>
            <a:xfrm>
              <a:off x="572600" y="2014200"/>
              <a:ext cx="449375" cy="625"/>
            </a:xfrm>
            <a:custGeom>
              <a:avLst/>
              <a:gdLst/>
              <a:ahLst/>
              <a:cxnLst/>
              <a:rect l="0" t="0" r="0" b="0"/>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90" name="Shape 490"/>
          <p:cNvGrpSpPr/>
          <p:nvPr/>
        </p:nvGrpSpPr>
        <p:grpSpPr>
          <a:xfrm>
            <a:off x="892235" y="1492657"/>
            <a:ext cx="391000" cy="382826"/>
            <a:chOff x="1236875" y="1623900"/>
            <a:chExt cx="465200" cy="455475"/>
          </a:xfrm>
        </p:grpSpPr>
        <p:sp>
          <p:nvSpPr>
            <p:cNvPr id="491" name="Shape 491"/>
            <p:cNvSpPr/>
            <p:nvPr/>
          </p:nvSpPr>
          <p:spPr>
            <a:xfrm>
              <a:off x="1236875" y="1623900"/>
              <a:ext cx="465200" cy="445125"/>
            </a:xfrm>
            <a:custGeom>
              <a:avLst/>
              <a:gdLst/>
              <a:ahLst/>
              <a:cxnLst/>
              <a:rect l="0" t="0" r="0" b="0"/>
              <a:pathLst>
                <a:path w="18608" h="17805" fill="none" extrusionOk="0">
                  <a:moveTo>
                    <a:pt x="13493" y="14127"/>
                  </a:moveTo>
                  <a:lnTo>
                    <a:pt x="18608" y="17804"/>
                  </a:lnTo>
                  <a:lnTo>
                    <a:pt x="18608" y="17804"/>
                  </a:lnTo>
                  <a:lnTo>
                    <a:pt x="18608" y="17731"/>
                  </a:lnTo>
                  <a:lnTo>
                    <a:pt x="18608" y="6723"/>
                  </a:lnTo>
                  <a:lnTo>
                    <a:pt x="9304" y="1"/>
                  </a:lnTo>
                  <a:lnTo>
                    <a:pt x="1" y="6723"/>
                  </a:lnTo>
                  <a:lnTo>
                    <a:pt x="1" y="17731"/>
                  </a:lnTo>
                  <a:lnTo>
                    <a:pt x="1" y="17731"/>
                  </a:lnTo>
                  <a:lnTo>
                    <a:pt x="1" y="17804"/>
                  </a:lnTo>
                  <a:lnTo>
                    <a:pt x="5115" y="14127"/>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2" name="Shape 492"/>
            <p:cNvSpPr/>
            <p:nvPr/>
          </p:nvSpPr>
          <p:spPr>
            <a:xfrm>
              <a:off x="1244800" y="2078750"/>
              <a:ext cx="449375" cy="625"/>
            </a:xfrm>
            <a:custGeom>
              <a:avLst/>
              <a:gdLst/>
              <a:ahLst/>
              <a:cxnLst/>
              <a:rect l="0" t="0" r="0" b="0"/>
              <a:pathLst>
                <a:path w="17975" h="25" fill="none" extrusionOk="0">
                  <a:moveTo>
                    <a:pt x="0" y="0"/>
                  </a:moveTo>
                  <a:lnTo>
                    <a:pt x="0" y="0"/>
                  </a:lnTo>
                  <a:lnTo>
                    <a:pt x="98" y="0"/>
                  </a:lnTo>
                  <a:lnTo>
                    <a:pt x="171" y="24"/>
                  </a:lnTo>
                  <a:lnTo>
                    <a:pt x="17804" y="24"/>
                  </a:lnTo>
                  <a:lnTo>
                    <a:pt x="17804" y="24"/>
                  </a:lnTo>
                  <a:lnTo>
                    <a:pt x="17877" y="0"/>
                  </a:lnTo>
                  <a:lnTo>
                    <a:pt x="17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3" name="Shape 493"/>
            <p:cNvSpPr/>
            <p:nvPr/>
          </p:nvSpPr>
          <p:spPr>
            <a:xfrm>
              <a:off x="1236875" y="1791950"/>
              <a:ext cx="465200" cy="171725"/>
            </a:xfrm>
            <a:custGeom>
              <a:avLst/>
              <a:gdLst/>
              <a:ahLst/>
              <a:cxnLst/>
              <a:rect l="0" t="0" r="0" b="0"/>
              <a:pathLst>
                <a:path w="18608" h="6869" fill="none" extrusionOk="0">
                  <a:moveTo>
                    <a:pt x="18608" y="1"/>
                  </a:moveTo>
                  <a:lnTo>
                    <a:pt x="9450" y="6820"/>
                  </a:lnTo>
                  <a:lnTo>
                    <a:pt x="9450" y="6820"/>
                  </a:lnTo>
                  <a:lnTo>
                    <a:pt x="9377" y="6845"/>
                  </a:lnTo>
                  <a:lnTo>
                    <a:pt x="9304" y="6869"/>
                  </a:lnTo>
                  <a:lnTo>
                    <a:pt x="9304" y="6869"/>
                  </a:lnTo>
                  <a:lnTo>
                    <a:pt x="9231" y="6845"/>
                  </a:lnTo>
                  <a:lnTo>
                    <a:pt x="9158" y="682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4" name="Shape 494"/>
            <p:cNvSpPr/>
            <p:nvPr/>
          </p:nvSpPr>
          <p:spPr>
            <a:xfrm>
              <a:off x="1330025" y="1750550"/>
              <a:ext cx="278900" cy="110850"/>
            </a:xfrm>
            <a:custGeom>
              <a:avLst/>
              <a:gdLst/>
              <a:ahLst/>
              <a:cxnLst/>
              <a:rect l="0" t="0" r="0" b="0"/>
              <a:pathLst>
                <a:path w="11156" h="4434" fill="none" extrusionOk="0">
                  <a:moveTo>
                    <a:pt x="1" y="4433"/>
                  </a:moveTo>
                  <a:lnTo>
                    <a:pt x="1" y="1"/>
                  </a:lnTo>
                  <a:lnTo>
                    <a:pt x="11155" y="1"/>
                  </a:lnTo>
                  <a:lnTo>
                    <a:pt x="11155" y="443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5" name="Shape 495"/>
            <p:cNvSpPr/>
            <p:nvPr/>
          </p:nvSpPr>
          <p:spPr>
            <a:xfrm>
              <a:off x="1402500" y="1810225"/>
              <a:ext cx="133975" cy="25"/>
            </a:xfrm>
            <a:custGeom>
              <a:avLst/>
              <a:gdLst/>
              <a:ahLst/>
              <a:cxnLst/>
              <a:rect l="0" t="0" r="0" b="0"/>
              <a:pathLst>
                <a:path w="5359" h="1" fill="none" extrusionOk="0">
                  <a:moveTo>
                    <a:pt x="0" y="0"/>
                  </a:moveTo>
                  <a:lnTo>
                    <a:pt x="535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6" name="Shape 496"/>
            <p:cNvSpPr/>
            <p:nvPr/>
          </p:nvSpPr>
          <p:spPr>
            <a:xfrm>
              <a:off x="1402500" y="1844325"/>
              <a:ext cx="133975" cy="25"/>
            </a:xfrm>
            <a:custGeom>
              <a:avLst/>
              <a:gdLst/>
              <a:ahLst/>
              <a:cxnLst/>
              <a:rect l="0" t="0" r="0" b="0"/>
              <a:pathLst>
                <a:path w="5359" h="1" fill="none" extrusionOk="0">
                  <a:moveTo>
                    <a:pt x="0" y="0"/>
                  </a:moveTo>
                  <a:lnTo>
                    <a:pt x="535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7" name="Shape 497"/>
            <p:cNvSpPr/>
            <p:nvPr/>
          </p:nvSpPr>
          <p:spPr>
            <a:xfrm>
              <a:off x="1402500" y="1878425"/>
              <a:ext cx="85250" cy="25"/>
            </a:xfrm>
            <a:custGeom>
              <a:avLst/>
              <a:gdLst/>
              <a:ahLst/>
              <a:cxnLst/>
              <a:rect l="0" t="0" r="0" b="0"/>
              <a:pathLst>
                <a:path w="3410" h="1" fill="none" extrusionOk="0">
                  <a:moveTo>
                    <a:pt x="0" y="0"/>
                  </a:moveTo>
                  <a:lnTo>
                    <a:pt x="341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98" name="Shape 498"/>
          <p:cNvGrpSpPr/>
          <p:nvPr/>
        </p:nvGrpSpPr>
        <p:grpSpPr>
          <a:xfrm>
            <a:off x="1469490" y="1500852"/>
            <a:ext cx="366457" cy="366436"/>
            <a:chOff x="1923675" y="1633650"/>
            <a:chExt cx="436000" cy="435975"/>
          </a:xfrm>
        </p:grpSpPr>
        <p:sp>
          <p:nvSpPr>
            <p:cNvPr id="499" name="Shape 499"/>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0" name="Shape 500"/>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1" name="Shape 501"/>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2" name="Shape 502"/>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3" name="Shape 503"/>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4" name="Shape 504"/>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05" name="Shape 505"/>
          <p:cNvGrpSpPr/>
          <p:nvPr/>
        </p:nvGrpSpPr>
        <p:grpSpPr>
          <a:xfrm>
            <a:off x="2032940" y="1499318"/>
            <a:ext cx="369504" cy="369504"/>
            <a:chOff x="2594050" y="1631825"/>
            <a:chExt cx="439625" cy="439625"/>
          </a:xfrm>
        </p:grpSpPr>
        <p:sp>
          <p:nvSpPr>
            <p:cNvPr id="506" name="Shape 506"/>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7" name="Shape 507"/>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8" name="Shape 508"/>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9" name="Shape 509"/>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10" name="Shape 510"/>
          <p:cNvSpPr/>
          <p:nvPr/>
        </p:nvSpPr>
        <p:spPr>
          <a:xfrm>
            <a:off x="2614398" y="1515739"/>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511" name="Shape 511"/>
          <p:cNvGrpSpPr/>
          <p:nvPr/>
        </p:nvGrpSpPr>
        <p:grpSpPr>
          <a:xfrm>
            <a:off x="3197705" y="1471686"/>
            <a:ext cx="299911" cy="424767"/>
            <a:chOff x="3979850" y="1598950"/>
            <a:chExt cx="356825" cy="505375"/>
          </a:xfrm>
        </p:grpSpPr>
        <p:sp>
          <p:nvSpPr>
            <p:cNvPr id="512" name="Shape 512"/>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3" name="Shape 513"/>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14" name="Shape 514"/>
          <p:cNvGrpSpPr/>
          <p:nvPr/>
        </p:nvGrpSpPr>
        <p:grpSpPr>
          <a:xfrm>
            <a:off x="3715096" y="1562775"/>
            <a:ext cx="395098" cy="242589"/>
            <a:chOff x="4595425" y="1707325"/>
            <a:chExt cx="470075" cy="288625"/>
          </a:xfrm>
        </p:grpSpPr>
        <p:sp>
          <p:nvSpPr>
            <p:cNvPr id="515" name="Shape 515"/>
            <p:cNvSpPr/>
            <p:nvPr/>
          </p:nvSpPr>
          <p:spPr>
            <a:xfrm>
              <a:off x="4809750" y="1707325"/>
              <a:ext cx="41425" cy="41425"/>
            </a:xfrm>
            <a:custGeom>
              <a:avLst/>
              <a:gdLst/>
              <a:ahLst/>
              <a:cxnLst/>
              <a:rect l="0" t="0" r="0" b="0"/>
              <a:pathLst>
                <a:path w="1657" h="1657" fill="none" extrusionOk="0">
                  <a:moveTo>
                    <a:pt x="0" y="829"/>
                  </a:moveTo>
                  <a:lnTo>
                    <a:pt x="0" y="829"/>
                  </a:lnTo>
                  <a:lnTo>
                    <a:pt x="25" y="658"/>
                  </a:lnTo>
                  <a:lnTo>
                    <a:pt x="73" y="512"/>
                  </a:lnTo>
                  <a:lnTo>
                    <a:pt x="146" y="366"/>
                  </a:lnTo>
                  <a:lnTo>
                    <a:pt x="244" y="244"/>
                  </a:lnTo>
                  <a:lnTo>
                    <a:pt x="366" y="147"/>
                  </a:lnTo>
                  <a:lnTo>
                    <a:pt x="512" y="74"/>
                  </a:lnTo>
                  <a:lnTo>
                    <a:pt x="658" y="25"/>
                  </a:lnTo>
                  <a:lnTo>
                    <a:pt x="828" y="1"/>
                  </a:lnTo>
                  <a:lnTo>
                    <a:pt x="828" y="1"/>
                  </a:lnTo>
                  <a:lnTo>
                    <a:pt x="999" y="25"/>
                  </a:lnTo>
                  <a:lnTo>
                    <a:pt x="1145" y="74"/>
                  </a:lnTo>
                  <a:lnTo>
                    <a:pt x="1291" y="147"/>
                  </a:lnTo>
                  <a:lnTo>
                    <a:pt x="1413" y="244"/>
                  </a:lnTo>
                  <a:lnTo>
                    <a:pt x="1510" y="366"/>
                  </a:lnTo>
                  <a:lnTo>
                    <a:pt x="1583" y="512"/>
                  </a:lnTo>
                  <a:lnTo>
                    <a:pt x="1632" y="658"/>
                  </a:lnTo>
                  <a:lnTo>
                    <a:pt x="1656" y="829"/>
                  </a:lnTo>
                  <a:lnTo>
                    <a:pt x="1656" y="829"/>
                  </a:lnTo>
                  <a:lnTo>
                    <a:pt x="1632" y="999"/>
                  </a:lnTo>
                  <a:lnTo>
                    <a:pt x="1583" y="1170"/>
                  </a:lnTo>
                  <a:lnTo>
                    <a:pt x="1510" y="1291"/>
                  </a:lnTo>
                  <a:lnTo>
                    <a:pt x="1413" y="1413"/>
                  </a:lnTo>
                  <a:lnTo>
                    <a:pt x="1291" y="1535"/>
                  </a:lnTo>
                  <a:lnTo>
                    <a:pt x="1145" y="1608"/>
                  </a:lnTo>
                  <a:lnTo>
                    <a:pt x="999" y="1657"/>
                  </a:lnTo>
                  <a:lnTo>
                    <a:pt x="828" y="1657"/>
                  </a:lnTo>
                  <a:lnTo>
                    <a:pt x="828" y="1657"/>
                  </a:lnTo>
                  <a:lnTo>
                    <a:pt x="658" y="1657"/>
                  </a:lnTo>
                  <a:lnTo>
                    <a:pt x="512" y="1608"/>
                  </a:lnTo>
                  <a:lnTo>
                    <a:pt x="366" y="1535"/>
                  </a:lnTo>
                  <a:lnTo>
                    <a:pt x="244" y="1413"/>
                  </a:lnTo>
                  <a:lnTo>
                    <a:pt x="146" y="1291"/>
                  </a:lnTo>
                  <a:lnTo>
                    <a:pt x="73" y="1170"/>
                  </a:lnTo>
                  <a:lnTo>
                    <a:pt x="25" y="999"/>
                  </a:lnTo>
                  <a:lnTo>
                    <a:pt x="0" y="829"/>
                  </a:lnTo>
                  <a:lnTo>
                    <a:pt x="0" y="82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6" name="Shape 516"/>
            <p:cNvSpPr/>
            <p:nvPr/>
          </p:nvSpPr>
          <p:spPr>
            <a:xfrm>
              <a:off x="502407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6" y="828"/>
                  </a:lnTo>
                  <a:lnTo>
                    <a:pt x="1656"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7" name="Shape 517"/>
            <p:cNvSpPr/>
            <p:nvPr/>
          </p:nvSpPr>
          <p:spPr>
            <a:xfrm>
              <a:off x="4628900" y="1760300"/>
              <a:ext cx="403100" cy="177825"/>
            </a:xfrm>
            <a:custGeom>
              <a:avLst/>
              <a:gdLst/>
              <a:ahLst/>
              <a:cxnLst/>
              <a:rect l="0" t="0" r="0" b="0"/>
              <a:pathLst>
                <a:path w="16124" h="7113" fill="none" extrusionOk="0">
                  <a:moveTo>
                    <a:pt x="14663" y="7112"/>
                  </a:moveTo>
                  <a:lnTo>
                    <a:pt x="16124" y="2095"/>
                  </a:lnTo>
                  <a:lnTo>
                    <a:pt x="16124" y="2095"/>
                  </a:lnTo>
                  <a:lnTo>
                    <a:pt x="16002" y="2046"/>
                  </a:lnTo>
                  <a:lnTo>
                    <a:pt x="15880" y="1973"/>
                  </a:lnTo>
                  <a:lnTo>
                    <a:pt x="15759" y="1876"/>
                  </a:lnTo>
                  <a:lnTo>
                    <a:pt x="15661" y="1778"/>
                  </a:lnTo>
                  <a:lnTo>
                    <a:pt x="11131" y="3434"/>
                  </a:lnTo>
                  <a:lnTo>
                    <a:pt x="8403" y="0"/>
                  </a:lnTo>
                  <a:lnTo>
                    <a:pt x="8403" y="0"/>
                  </a:lnTo>
                  <a:lnTo>
                    <a:pt x="8233" y="25"/>
                  </a:lnTo>
                  <a:lnTo>
                    <a:pt x="8062" y="25"/>
                  </a:lnTo>
                  <a:lnTo>
                    <a:pt x="8062" y="25"/>
                  </a:lnTo>
                  <a:lnTo>
                    <a:pt x="7892" y="25"/>
                  </a:lnTo>
                  <a:lnTo>
                    <a:pt x="7721" y="0"/>
                  </a:lnTo>
                  <a:lnTo>
                    <a:pt x="4994" y="3434"/>
                  </a:lnTo>
                  <a:lnTo>
                    <a:pt x="464" y="1778"/>
                  </a:lnTo>
                  <a:lnTo>
                    <a:pt x="464" y="1778"/>
                  </a:lnTo>
                  <a:lnTo>
                    <a:pt x="366" y="1876"/>
                  </a:lnTo>
                  <a:lnTo>
                    <a:pt x="244" y="1973"/>
                  </a:lnTo>
                  <a:lnTo>
                    <a:pt x="123" y="2046"/>
                  </a:lnTo>
                  <a:lnTo>
                    <a:pt x="1" y="2095"/>
                  </a:lnTo>
                  <a:lnTo>
                    <a:pt x="1462" y="711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8" name="Shape 518"/>
            <p:cNvSpPr/>
            <p:nvPr/>
          </p:nvSpPr>
          <p:spPr>
            <a:xfrm>
              <a:off x="4595425" y="1761525"/>
              <a:ext cx="41425" cy="41425"/>
            </a:xfrm>
            <a:custGeom>
              <a:avLst/>
              <a:gdLst/>
              <a:ahLst/>
              <a:cxnLst/>
              <a:rect l="0" t="0" r="0" b="0"/>
              <a:pathLst>
                <a:path w="1657" h="1657" fill="none" extrusionOk="0">
                  <a:moveTo>
                    <a:pt x="0" y="828"/>
                  </a:moveTo>
                  <a:lnTo>
                    <a:pt x="0" y="828"/>
                  </a:lnTo>
                  <a:lnTo>
                    <a:pt x="25" y="682"/>
                  </a:lnTo>
                  <a:lnTo>
                    <a:pt x="73" y="512"/>
                  </a:lnTo>
                  <a:lnTo>
                    <a:pt x="146" y="365"/>
                  </a:lnTo>
                  <a:lnTo>
                    <a:pt x="244" y="244"/>
                  </a:lnTo>
                  <a:lnTo>
                    <a:pt x="366" y="146"/>
                  </a:lnTo>
                  <a:lnTo>
                    <a:pt x="512" y="73"/>
                  </a:lnTo>
                  <a:lnTo>
                    <a:pt x="658" y="24"/>
                  </a:lnTo>
                  <a:lnTo>
                    <a:pt x="828" y="0"/>
                  </a:lnTo>
                  <a:lnTo>
                    <a:pt x="828" y="0"/>
                  </a:lnTo>
                  <a:lnTo>
                    <a:pt x="999" y="24"/>
                  </a:lnTo>
                  <a:lnTo>
                    <a:pt x="1145" y="73"/>
                  </a:lnTo>
                  <a:lnTo>
                    <a:pt x="1291" y="146"/>
                  </a:lnTo>
                  <a:lnTo>
                    <a:pt x="1413" y="244"/>
                  </a:lnTo>
                  <a:lnTo>
                    <a:pt x="1510" y="365"/>
                  </a:lnTo>
                  <a:lnTo>
                    <a:pt x="1583" y="512"/>
                  </a:lnTo>
                  <a:lnTo>
                    <a:pt x="1632" y="682"/>
                  </a:lnTo>
                  <a:lnTo>
                    <a:pt x="1657" y="828"/>
                  </a:lnTo>
                  <a:lnTo>
                    <a:pt x="1657" y="828"/>
                  </a:lnTo>
                  <a:lnTo>
                    <a:pt x="1632" y="999"/>
                  </a:lnTo>
                  <a:lnTo>
                    <a:pt x="1583" y="1169"/>
                  </a:lnTo>
                  <a:lnTo>
                    <a:pt x="1510" y="1291"/>
                  </a:lnTo>
                  <a:lnTo>
                    <a:pt x="1413" y="1413"/>
                  </a:lnTo>
                  <a:lnTo>
                    <a:pt x="1291" y="1534"/>
                  </a:lnTo>
                  <a:lnTo>
                    <a:pt x="1145" y="1608"/>
                  </a:lnTo>
                  <a:lnTo>
                    <a:pt x="999" y="1656"/>
                  </a:lnTo>
                  <a:lnTo>
                    <a:pt x="828" y="1656"/>
                  </a:lnTo>
                  <a:lnTo>
                    <a:pt x="828" y="1656"/>
                  </a:lnTo>
                  <a:lnTo>
                    <a:pt x="658" y="1656"/>
                  </a:lnTo>
                  <a:lnTo>
                    <a:pt x="512" y="1608"/>
                  </a:lnTo>
                  <a:lnTo>
                    <a:pt x="366" y="1534"/>
                  </a:lnTo>
                  <a:lnTo>
                    <a:pt x="244" y="1413"/>
                  </a:lnTo>
                  <a:lnTo>
                    <a:pt x="146" y="1291"/>
                  </a:lnTo>
                  <a:lnTo>
                    <a:pt x="73" y="1169"/>
                  </a:lnTo>
                  <a:lnTo>
                    <a:pt x="25" y="999"/>
                  </a:lnTo>
                  <a:lnTo>
                    <a:pt x="0" y="828"/>
                  </a:lnTo>
                  <a:lnTo>
                    <a:pt x="0" y="82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9" name="Shape 519"/>
            <p:cNvSpPr/>
            <p:nvPr/>
          </p:nvSpPr>
          <p:spPr>
            <a:xfrm>
              <a:off x="4667275" y="1951475"/>
              <a:ext cx="326375" cy="44475"/>
            </a:xfrm>
            <a:custGeom>
              <a:avLst/>
              <a:gdLst/>
              <a:ahLst/>
              <a:cxnLst/>
              <a:rect l="0" t="0" r="0" b="0"/>
              <a:pathLst>
                <a:path w="13055" h="1779" fill="none" extrusionOk="0">
                  <a:moveTo>
                    <a:pt x="6527" y="1535"/>
                  </a:moveTo>
                  <a:lnTo>
                    <a:pt x="6527" y="1535"/>
                  </a:lnTo>
                  <a:lnTo>
                    <a:pt x="8232" y="1535"/>
                  </a:lnTo>
                  <a:lnTo>
                    <a:pt x="9815" y="1584"/>
                  </a:lnTo>
                  <a:lnTo>
                    <a:pt x="11252" y="1657"/>
                  </a:lnTo>
                  <a:lnTo>
                    <a:pt x="12543" y="1779"/>
                  </a:lnTo>
                  <a:lnTo>
                    <a:pt x="13054" y="1"/>
                  </a:lnTo>
                  <a:lnTo>
                    <a:pt x="0" y="1"/>
                  </a:lnTo>
                  <a:lnTo>
                    <a:pt x="512" y="1779"/>
                  </a:lnTo>
                  <a:lnTo>
                    <a:pt x="512" y="1779"/>
                  </a:lnTo>
                  <a:lnTo>
                    <a:pt x="1803" y="1681"/>
                  </a:lnTo>
                  <a:lnTo>
                    <a:pt x="3239" y="1584"/>
                  </a:lnTo>
                  <a:lnTo>
                    <a:pt x="4823" y="1535"/>
                  </a:lnTo>
                  <a:lnTo>
                    <a:pt x="6527" y="1535"/>
                  </a:lnTo>
                  <a:lnTo>
                    <a:pt x="6527" y="153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20" name="Shape 520"/>
          <p:cNvGrpSpPr/>
          <p:nvPr/>
        </p:nvGrpSpPr>
        <p:grpSpPr>
          <a:xfrm>
            <a:off x="4299012" y="1503415"/>
            <a:ext cx="357233" cy="361309"/>
            <a:chOff x="5290150" y="1636700"/>
            <a:chExt cx="425025" cy="429875"/>
          </a:xfrm>
        </p:grpSpPr>
        <p:sp>
          <p:nvSpPr>
            <p:cNvPr id="521" name="Shape 521"/>
            <p:cNvSpPr/>
            <p:nvPr/>
          </p:nvSpPr>
          <p:spPr>
            <a:xfrm>
              <a:off x="5396700" y="1939925"/>
              <a:ext cx="211900" cy="126650"/>
            </a:xfrm>
            <a:custGeom>
              <a:avLst/>
              <a:gdLst/>
              <a:ahLst/>
              <a:cxnLst/>
              <a:rect l="0" t="0" r="0" b="0"/>
              <a:pathLst>
                <a:path w="8476" h="5066" fill="none" extrusionOk="0">
                  <a:moveTo>
                    <a:pt x="3167" y="0"/>
                  </a:moveTo>
                  <a:lnTo>
                    <a:pt x="3167" y="2825"/>
                  </a:lnTo>
                  <a:lnTo>
                    <a:pt x="3167" y="2825"/>
                  </a:lnTo>
                  <a:lnTo>
                    <a:pt x="2606" y="2947"/>
                  </a:lnTo>
                  <a:lnTo>
                    <a:pt x="2071" y="3093"/>
                  </a:lnTo>
                  <a:lnTo>
                    <a:pt x="1584" y="3288"/>
                  </a:lnTo>
                  <a:lnTo>
                    <a:pt x="1145" y="3483"/>
                  </a:lnTo>
                  <a:lnTo>
                    <a:pt x="780" y="3702"/>
                  </a:lnTo>
                  <a:lnTo>
                    <a:pt x="609" y="3848"/>
                  </a:lnTo>
                  <a:lnTo>
                    <a:pt x="463" y="3970"/>
                  </a:lnTo>
                  <a:lnTo>
                    <a:pt x="317" y="4116"/>
                  </a:lnTo>
                  <a:lnTo>
                    <a:pt x="195" y="4262"/>
                  </a:lnTo>
                  <a:lnTo>
                    <a:pt x="74" y="4408"/>
                  </a:lnTo>
                  <a:lnTo>
                    <a:pt x="0" y="4579"/>
                  </a:lnTo>
                  <a:lnTo>
                    <a:pt x="0" y="4579"/>
                  </a:lnTo>
                  <a:lnTo>
                    <a:pt x="171" y="4652"/>
                  </a:lnTo>
                  <a:lnTo>
                    <a:pt x="414" y="4725"/>
                  </a:lnTo>
                  <a:lnTo>
                    <a:pt x="780" y="4822"/>
                  </a:lnTo>
                  <a:lnTo>
                    <a:pt x="1340" y="4895"/>
                  </a:lnTo>
                  <a:lnTo>
                    <a:pt x="2095" y="4993"/>
                  </a:lnTo>
                  <a:lnTo>
                    <a:pt x="3045" y="5042"/>
                  </a:lnTo>
                  <a:lnTo>
                    <a:pt x="4238" y="5066"/>
                  </a:lnTo>
                  <a:lnTo>
                    <a:pt x="4238" y="5066"/>
                  </a:lnTo>
                  <a:lnTo>
                    <a:pt x="5432" y="5042"/>
                  </a:lnTo>
                  <a:lnTo>
                    <a:pt x="6381" y="4993"/>
                  </a:lnTo>
                  <a:lnTo>
                    <a:pt x="7136" y="4895"/>
                  </a:lnTo>
                  <a:lnTo>
                    <a:pt x="7697" y="4822"/>
                  </a:lnTo>
                  <a:lnTo>
                    <a:pt x="8062" y="4725"/>
                  </a:lnTo>
                  <a:lnTo>
                    <a:pt x="8305" y="4652"/>
                  </a:lnTo>
                  <a:lnTo>
                    <a:pt x="8476" y="4579"/>
                  </a:lnTo>
                  <a:lnTo>
                    <a:pt x="8476" y="4579"/>
                  </a:lnTo>
                  <a:lnTo>
                    <a:pt x="8403" y="4408"/>
                  </a:lnTo>
                  <a:lnTo>
                    <a:pt x="8281" y="4262"/>
                  </a:lnTo>
                  <a:lnTo>
                    <a:pt x="8159" y="4116"/>
                  </a:lnTo>
                  <a:lnTo>
                    <a:pt x="8013" y="3970"/>
                  </a:lnTo>
                  <a:lnTo>
                    <a:pt x="7867" y="3848"/>
                  </a:lnTo>
                  <a:lnTo>
                    <a:pt x="7697" y="3702"/>
                  </a:lnTo>
                  <a:lnTo>
                    <a:pt x="7331" y="3483"/>
                  </a:lnTo>
                  <a:lnTo>
                    <a:pt x="6893" y="3288"/>
                  </a:lnTo>
                  <a:lnTo>
                    <a:pt x="6406" y="3093"/>
                  </a:lnTo>
                  <a:lnTo>
                    <a:pt x="5870" y="2947"/>
                  </a:lnTo>
                  <a:lnTo>
                    <a:pt x="5310" y="2825"/>
                  </a:lnTo>
                  <a:lnTo>
                    <a:pt x="531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2" name="Shape 522"/>
            <p:cNvSpPr/>
            <p:nvPr/>
          </p:nvSpPr>
          <p:spPr>
            <a:xfrm>
              <a:off x="5290150" y="1636700"/>
              <a:ext cx="425025" cy="294100"/>
            </a:xfrm>
            <a:custGeom>
              <a:avLst/>
              <a:gdLst/>
              <a:ahLst/>
              <a:cxnLst/>
              <a:rect l="0" t="0" r="0" b="0"/>
              <a:pathLst>
                <a:path w="17001" h="11764" fill="none" extrusionOk="0">
                  <a:moveTo>
                    <a:pt x="15928" y="1072"/>
                  </a:moveTo>
                  <a:lnTo>
                    <a:pt x="13785" y="1072"/>
                  </a:lnTo>
                  <a:lnTo>
                    <a:pt x="13785" y="1072"/>
                  </a:lnTo>
                  <a:lnTo>
                    <a:pt x="13810" y="487"/>
                  </a:lnTo>
                  <a:lnTo>
                    <a:pt x="13810" y="487"/>
                  </a:lnTo>
                  <a:lnTo>
                    <a:pt x="13785" y="390"/>
                  </a:lnTo>
                  <a:lnTo>
                    <a:pt x="13761" y="293"/>
                  </a:lnTo>
                  <a:lnTo>
                    <a:pt x="13688" y="220"/>
                  </a:lnTo>
                  <a:lnTo>
                    <a:pt x="13639" y="146"/>
                  </a:lnTo>
                  <a:lnTo>
                    <a:pt x="13566" y="98"/>
                  </a:lnTo>
                  <a:lnTo>
                    <a:pt x="13469" y="49"/>
                  </a:lnTo>
                  <a:lnTo>
                    <a:pt x="13371" y="25"/>
                  </a:lnTo>
                  <a:lnTo>
                    <a:pt x="13274" y="0"/>
                  </a:lnTo>
                  <a:lnTo>
                    <a:pt x="8500" y="0"/>
                  </a:lnTo>
                  <a:lnTo>
                    <a:pt x="3727" y="0"/>
                  </a:lnTo>
                  <a:lnTo>
                    <a:pt x="3727" y="0"/>
                  </a:lnTo>
                  <a:lnTo>
                    <a:pt x="3629" y="25"/>
                  </a:lnTo>
                  <a:lnTo>
                    <a:pt x="3532" y="49"/>
                  </a:lnTo>
                  <a:lnTo>
                    <a:pt x="3434" y="98"/>
                  </a:lnTo>
                  <a:lnTo>
                    <a:pt x="3361" y="146"/>
                  </a:lnTo>
                  <a:lnTo>
                    <a:pt x="3313" y="220"/>
                  </a:lnTo>
                  <a:lnTo>
                    <a:pt x="3240" y="293"/>
                  </a:lnTo>
                  <a:lnTo>
                    <a:pt x="3215" y="390"/>
                  </a:lnTo>
                  <a:lnTo>
                    <a:pt x="3191" y="487"/>
                  </a:lnTo>
                  <a:lnTo>
                    <a:pt x="3191" y="487"/>
                  </a:lnTo>
                  <a:lnTo>
                    <a:pt x="3215" y="1072"/>
                  </a:lnTo>
                  <a:lnTo>
                    <a:pt x="1072" y="1072"/>
                  </a:lnTo>
                  <a:lnTo>
                    <a:pt x="1072" y="1072"/>
                  </a:lnTo>
                  <a:lnTo>
                    <a:pt x="853" y="1096"/>
                  </a:lnTo>
                  <a:lnTo>
                    <a:pt x="658" y="1145"/>
                  </a:lnTo>
                  <a:lnTo>
                    <a:pt x="487" y="1242"/>
                  </a:lnTo>
                  <a:lnTo>
                    <a:pt x="317" y="1389"/>
                  </a:lnTo>
                  <a:lnTo>
                    <a:pt x="195" y="1535"/>
                  </a:lnTo>
                  <a:lnTo>
                    <a:pt x="98" y="1730"/>
                  </a:lnTo>
                  <a:lnTo>
                    <a:pt x="25" y="1924"/>
                  </a:lnTo>
                  <a:lnTo>
                    <a:pt x="0" y="2144"/>
                  </a:lnTo>
                  <a:lnTo>
                    <a:pt x="0" y="2144"/>
                  </a:lnTo>
                  <a:lnTo>
                    <a:pt x="25" y="2606"/>
                  </a:lnTo>
                  <a:lnTo>
                    <a:pt x="49" y="3069"/>
                  </a:lnTo>
                  <a:lnTo>
                    <a:pt x="98" y="3507"/>
                  </a:lnTo>
                  <a:lnTo>
                    <a:pt x="171" y="3946"/>
                  </a:lnTo>
                  <a:lnTo>
                    <a:pt x="268" y="4336"/>
                  </a:lnTo>
                  <a:lnTo>
                    <a:pt x="366" y="4725"/>
                  </a:lnTo>
                  <a:lnTo>
                    <a:pt x="487" y="5115"/>
                  </a:lnTo>
                  <a:lnTo>
                    <a:pt x="634" y="5480"/>
                  </a:lnTo>
                  <a:lnTo>
                    <a:pt x="780" y="5821"/>
                  </a:lnTo>
                  <a:lnTo>
                    <a:pt x="926" y="6138"/>
                  </a:lnTo>
                  <a:lnTo>
                    <a:pt x="1096" y="6454"/>
                  </a:lnTo>
                  <a:lnTo>
                    <a:pt x="1291" y="6747"/>
                  </a:lnTo>
                  <a:lnTo>
                    <a:pt x="1462" y="7039"/>
                  </a:lnTo>
                  <a:lnTo>
                    <a:pt x="1656" y="7307"/>
                  </a:lnTo>
                  <a:lnTo>
                    <a:pt x="2071" y="7794"/>
                  </a:lnTo>
                  <a:lnTo>
                    <a:pt x="2509" y="8232"/>
                  </a:lnTo>
                  <a:lnTo>
                    <a:pt x="2923" y="8598"/>
                  </a:lnTo>
                  <a:lnTo>
                    <a:pt x="3337" y="8914"/>
                  </a:lnTo>
                  <a:lnTo>
                    <a:pt x="3751" y="9158"/>
                  </a:lnTo>
                  <a:lnTo>
                    <a:pt x="4141" y="9353"/>
                  </a:lnTo>
                  <a:lnTo>
                    <a:pt x="4506" y="9499"/>
                  </a:lnTo>
                  <a:lnTo>
                    <a:pt x="4823" y="9596"/>
                  </a:lnTo>
                  <a:lnTo>
                    <a:pt x="5091" y="9645"/>
                  </a:lnTo>
                  <a:lnTo>
                    <a:pt x="5091" y="9645"/>
                  </a:lnTo>
                  <a:lnTo>
                    <a:pt x="5407" y="10108"/>
                  </a:lnTo>
                  <a:lnTo>
                    <a:pt x="5748" y="10546"/>
                  </a:lnTo>
                  <a:lnTo>
                    <a:pt x="5919" y="10717"/>
                  </a:lnTo>
                  <a:lnTo>
                    <a:pt x="6113" y="10887"/>
                  </a:lnTo>
                  <a:lnTo>
                    <a:pt x="6308" y="11057"/>
                  </a:lnTo>
                  <a:lnTo>
                    <a:pt x="6527" y="11204"/>
                  </a:lnTo>
                  <a:lnTo>
                    <a:pt x="6747" y="11325"/>
                  </a:lnTo>
                  <a:lnTo>
                    <a:pt x="6966" y="11447"/>
                  </a:lnTo>
                  <a:lnTo>
                    <a:pt x="7209" y="11545"/>
                  </a:lnTo>
                  <a:lnTo>
                    <a:pt x="7453" y="11618"/>
                  </a:lnTo>
                  <a:lnTo>
                    <a:pt x="7697" y="11691"/>
                  </a:lnTo>
                  <a:lnTo>
                    <a:pt x="7964" y="11739"/>
                  </a:lnTo>
                  <a:lnTo>
                    <a:pt x="8232" y="11764"/>
                  </a:lnTo>
                  <a:lnTo>
                    <a:pt x="8500" y="11764"/>
                  </a:lnTo>
                  <a:lnTo>
                    <a:pt x="8500" y="11764"/>
                  </a:lnTo>
                  <a:lnTo>
                    <a:pt x="8768" y="11764"/>
                  </a:lnTo>
                  <a:lnTo>
                    <a:pt x="9036" y="11739"/>
                  </a:lnTo>
                  <a:lnTo>
                    <a:pt x="9304" y="11691"/>
                  </a:lnTo>
                  <a:lnTo>
                    <a:pt x="9547" y="11618"/>
                  </a:lnTo>
                  <a:lnTo>
                    <a:pt x="9791" y="11545"/>
                  </a:lnTo>
                  <a:lnTo>
                    <a:pt x="10035" y="11447"/>
                  </a:lnTo>
                  <a:lnTo>
                    <a:pt x="10254" y="11325"/>
                  </a:lnTo>
                  <a:lnTo>
                    <a:pt x="10473" y="11204"/>
                  </a:lnTo>
                  <a:lnTo>
                    <a:pt x="10692" y="11057"/>
                  </a:lnTo>
                  <a:lnTo>
                    <a:pt x="10887" y="10887"/>
                  </a:lnTo>
                  <a:lnTo>
                    <a:pt x="11082" y="10717"/>
                  </a:lnTo>
                  <a:lnTo>
                    <a:pt x="11252" y="10546"/>
                  </a:lnTo>
                  <a:lnTo>
                    <a:pt x="11593" y="10108"/>
                  </a:lnTo>
                  <a:lnTo>
                    <a:pt x="11910" y="9645"/>
                  </a:lnTo>
                  <a:lnTo>
                    <a:pt x="11910" y="9645"/>
                  </a:lnTo>
                  <a:lnTo>
                    <a:pt x="12178" y="9596"/>
                  </a:lnTo>
                  <a:lnTo>
                    <a:pt x="12494" y="9523"/>
                  </a:lnTo>
                  <a:lnTo>
                    <a:pt x="12860" y="9377"/>
                  </a:lnTo>
                  <a:lnTo>
                    <a:pt x="13249" y="9182"/>
                  </a:lnTo>
                  <a:lnTo>
                    <a:pt x="13663" y="8939"/>
                  </a:lnTo>
                  <a:lnTo>
                    <a:pt x="14077" y="8622"/>
                  </a:lnTo>
                  <a:lnTo>
                    <a:pt x="14516" y="8257"/>
                  </a:lnTo>
                  <a:lnTo>
                    <a:pt x="14930" y="7843"/>
                  </a:lnTo>
                  <a:lnTo>
                    <a:pt x="15344" y="7356"/>
                  </a:lnTo>
                  <a:lnTo>
                    <a:pt x="15539" y="7088"/>
                  </a:lnTo>
                  <a:lnTo>
                    <a:pt x="15709" y="6795"/>
                  </a:lnTo>
                  <a:lnTo>
                    <a:pt x="15904" y="6503"/>
                  </a:lnTo>
                  <a:lnTo>
                    <a:pt x="16075" y="6186"/>
                  </a:lnTo>
                  <a:lnTo>
                    <a:pt x="16221" y="5870"/>
                  </a:lnTo>
                  <a:lnTo>
                    <a:pt x="16367" y="5505"/>
                  </a:lnTo>
                  <a:lnTo>
                    <a:pt x="16513" y="5164"/>
                  </a:lnTo>
                  <a:lnTo>
                    <a:pt x="16635" y="4774"/>
                  </a:lnTo>
                  <a:lnTo>
                    <a:pt x="16732" y="4384"/>
                  </a:lnTo>
                  <a:lnTo>
                    <a:pt x="16830" y="3970"/>
                  </a:lnTo>
                  <a:lnTo>
                    <a:pt x="16903" y="3532"/>
                  </a:lnTo>
                  <a:lnTo>
                    <a:pt x="16951" y="3093"/>
                  </a:lnTo>
                  <a:lnTo>
                    <a:pt x="16976" y="2606"/>
                  </a:lnTo>
                  <a:lnTo>
                    <a:pt x="17000" y="2144"/>
                  </a:lnTo>
                  <a:lnTo>
                    <a:pt x="17000" y="2144"/>
                  </a:lnTo>
                  <a:lnTo>
                    <a:pt x="16976" y="1924"/>
                  </a:lnTo>
                  <a:lnTo>
                    <a:pt x="16903" y="1730"/>
                  </a:lnTo>
                  <a:lnTo>
                    <a:pt x="16805" y="1535"/>
                  </a:lnTo>
                  <a:lnTo>
                    <a:pt x="16683" y="1389"/>
                  </a:lnTo>
                  <a:lnTo>
                    <a:pt x="16513" y="1242"/>
                  </a:lnTo>
                  <a:lnTo>
                    <a:pt x="16343" y="1145"/>
                  </a:lnTo>
                  <a:lnTo>
                    <a:pt x="16148" y="1096"/>
                  </a:lnTo>
                  <a:lnTo>
                    <a:pt x="15928" y="1072"/>
                  </a:lnTo>
                  <a:lnTo>
                    <a:pt x="15928" y="1072"/>
                  </a:lnTo>
                  <a:close/>
                  <a:moveTo>
                    <a:pt x="1072" y="2144"/>
                  </a:moveTo>
                  <a:lnTo>
                    <a:pt x="3240" y="2144"/>
                  </a:lnTo>
                  <a:lnTo>
                    <a:pt x="3240" y="2144"/>
                  </a:lnTo>
                  <a:lnTo>
                    <a:pt x="3288" y="3118"/>
                  </a:lnTo>
                  <a:lnTo>
                    <a:pt x="3361" y="4019"/>
                  </a:lnTo>
                  <a:lnTo>
                    <a:pt x="3483" y="4823"/>
                  </a:lnTo>
                  <a:lnTo>
                    <a:pt x="3605" y="5602"/>
                  </a:lnTo>
                  <a:lnTo>
                    <a:pt x="3775" y="6333"/>
                  </a:lnTo>
                  <a:lnTo>
                    <a:pt x="3995" y="7039"/>
                  </a:lnTo>
                  <a:lnTo>
                    <a:pt x="4214" y="7745"/>
                  </a:lnTo>
                  <a:lnTo>
                    <a:pt x="4506" y="8451"/>
                  </a:lnTo>
                  <a:lnTo>
                    <a:pt x="4506" y="8451"/>
                  </a:lnTo>
                  <a:lnTo>
                    <a:pt x="4262" y="8378"/>
                  </a:lnTo>
                  <a:lnTo>
                    <a:pt x="4043" y="8281"/>
                  </a:lnTo>
                  <a:lnTo>
                    <a:pt x="3824" y="8159"/>
                  </a:lnTo>
                  <a:lnTo>
                    <a:pt x="3629" y="8037"/>
                  </a:lnTo>
                  <a:lnTo>
                    <a:pt x="3434" y="7891"/>
                  </a:lnTo>
                  <a:lnTo>
                    <a:pt x="3240" y="7745"/>
                  </a:lnTo>
                  <a:lnTo>
                    <a:pt x="2899" y="7404"/>
                  </a:lnTo>
                  <a:lnTo>
                    <a:pt x="2582" y="7015"/>
                  </a:lnTo>
                  <a:lnTo>
                    <a:pt x="2290" y="6601"/>
                  </a:lnTo>
                  <a:lnTo>
                    <a:pt x="2046" y="6186"/>
                  </a:lnTo>
                  <a:lnTo>
                    <a:pt x="1827" y="5724"/>
                  </a:lnTo>
                  <a:lnTo>
                    <a:pt x="1632" y="5237"/>
                  </a:lnTo>
                  <a:lnTo>
                    <a:pt x="1486" y="4774"/>
                  </a:lnTo>
                  <a:lnTo>
                    <a:pt x="1340" y="4287"/>
                  </a:lnTo>
                  <a:lnTo>
                    <a:pt x="1242" y="3824"/>
                  </a:lnTo>
                  <a:lnTo>
                    <a:pt x="1169" y="3361"/>
                  </a:lnTo>
                  <a:lnTo>
                    <a:pt x="1121" y="2923"/>
                  </a:lnTo>
                  <a:lnTo>
                    <a:pt x="1072" y="2509"/>
                  </a:lnTo>
                  <a:lnTo>
                    <a:pt x="1072" y="2144"/>
                  </a:lnTo>
                  <a:lnTo>
                    <a:pt x="1072" y="2144"/>
                  </a:lnTo>
                  <a:close/>
                  <a:moveTo>
                    <a:pt x="10595" y="4628"/>
                  </a:moveTo>
                  <a:lnTo>
                    <a:pt x="9718" y="5407"/>
                  </a:lnTo>
                  <a:lnTo>
                    <a:pt x="9718" y="5407"/>
                  </a:lnTo>
                  <a:lnTo>
                    <a:pt x="9669" y="5480"/>
                  </a:lnTo>
                  <a:lnTo>
                    <a:pt x="9621" y="5578"/>
                  </a:lnTo>
                  <a:lnTo>
                    <a:pt x="9596" y="5675"/>
                  </a:lnTo>
                  <a:lnTo>
                    <a:pt x="9596" y="5772"/>
                  </a:lnTo>
                  <a:lnTo>
                    <a:pt x="9864" y="6941"/>
                  </a:lnTo>
                  <a:lnTo>
                    <a:pt x="9864" y="6941"/>
                  </a:lnTo>
                  <a:lnTo>
                    <a:pt x="9864" y="7015"/>
                  </a:lnTo>
                  <a:lnTo>
                    <a:pt x="9840" y="7063"/>
                  </a:lnTo>
                  <a:lnTo>
                    <a:pt x="9791" y="7063"/>
                  </a:lnTo>
                  <a:lnTo>
                    <a:pt x="9718" y="7039"/>
                  </a:lnTo>
                  <a:lnTo>
                    <a:pt x="8695" y="6454"/>
                  </a:lnTo>
                  <a:lnTo>
                    <a:pt x="8695" y="6454"/>
                  </a:lnTo>
                  <a:lnTo>
                    <a:pt x="8598" y="6406"/>
                  </a:lnTo>
                  <a:lnTo>
                    <a:pt x="8500" y="6406"/>
                  </a:lnTo>
                  <a:lnTo>
                    <a:pt x="8403" y="6406"/>
                  </a:lnTo>
                  <a:lnTo>
                    <a:pt x="8305" y="6454"/>
                  </a:lnTo>
                  <a:lnTo>
                    <a:pt x="7282" y="7039"/>
                  </a:lnTo>
                  <a:lnTo>
                    <a:pt x="7282" y="7039"/>
                  </a:lnTo>
                  <a:lnTo>
                    <a:pt x="7209" y="7063"/>
                  </a:lnTo>
                  <a:lnTo>
                    <a:pt x="7161" y="7063"/>
                  </a:lnTo>
                  <a:lnTo>
                    <a:pt x="7136" y="7015"/>
                  </a:lnTo>
                  <a:lnTo>
                    <a:pt x="7136" y="6941"/>
                  </a:lnTo>
                  <a:lnTo>
                    <a:pt x="7404" y="5772"/>
                  </a:lnTo>
                  <a:lnTo>
                    <a:pt x="7404" y="5772"/>
                  </a:lnTo>
                  <a:lnTo>
                    <a:pt x="7404" y="5675"/>
                  </a:lnTo>
                  <a:lnTo>
                    <a:pt x="7380" y="5578"/>
                  </a:lnTo>
                  <a:lnTo>
                    <a:pt x="7331" y="5480"/>
                  </a:lnTo>
                  <a:lnTo>
                    <a:pt x="7282" y="5407"/>
                  </a:lnTo>
                  <a:lnTo>
                    <a:pt x="6406" y="4628"/>
                  </a:lnTo>
                  <a:lnTo>
                    <a:pt x="6406" y="4628"/>
                  </a:lnTo>
                  <a:lnTo>
                    <a:pt x="6357" y="4579"/>
                  </a:lnTo>
                  <a:lnTo>
                    <a:pt x="6333" y="4506"/>
                  </a:lnTo>
                  <a:lnTo>
                    <a:pt x="6381" y="4482"/>
                  </a:lnTo>
                  <a:lnTo>
                    <a:pt x="6454" y="4457"/>
                  </a:lnTo>
                  <a:lnTo>
                    <a:pt x="7623" y="4336"/>
                  </a:lnTo>
                  <a:lnTo>
                    <a:pt x="7623" y="4336"/>
                  </a:lnTo>
                  <a:lnTo>
                    <a:pt x="7721" y="4311"/>
                  </a:lnTo>
                  <a:lnTo>
                    <a:pt x="7818" y="4262"/>
                  </a:lnTo>
                  <a:lnTo>
                    <a:pt x="7891" y="4189"/>
                  </a:lnTo>
                  <a:lnTo>
                    <a:pt x="7940" y="4116"/>
                  </a:lnTo>
                  <a:lnTo>
                    <a:pt x="8403" y="3045"/>
                  </a:lnTo>
                  <a:lnTo>
                    <a:pt x="8403" y="3045"/>
                  </a:lnTo>
                  <a:lnTo>
                    <a:pt x="8452" y="2972"/>
                  </a:lnTo>
                  <a:lnTo>
                    <a:pt x="8500" y="2947"/>
                  </a:lnTo>
                  <a:lnTo>
                    <a:pt x="8549" y="2972"/>
                  </a:lnTo>
                  <a:lnTo>
                    <a:pt x="8598" y="3045"/>
                  </a:lnTo>
                  <a:lnTo>
                    <a:pt x="9060" y="4116"/>
                  </a:lnTo>
                  <a:lnTo>
                    <a:pt x="9060" y="4116"/>
                  </a:lnTo>
                  <a:lnTo>
                    <a:pt x="9109" y="4189"/>
                  </a:lnTo>
                  <a:lnTo>
                    <a:pt x="9182" y="4262"/>
                  </a:lnTo>
                  <a:lnTo>
                    <a:pt x="9280" y="4311"/>
                  </a:lnTo>
                  <a:lnTo>
                    <a:pt x="9377" y="4336"/>
                  </a:lnTo>
                  <a:lnTo>
                    <a:pt x="10546" y="4457"/>
                  </a:lnTo>
                  <a:lnTo>
                    <a:pt x="10546" y="4457"/>
                  </a:lnTo>
                  <a:lnTo>
                    <a:pt x="10619" y="4482"/>
                  </a:lnTo>
                  <a:lnTo>
                    <a:pt x="10668" y="4506"/>
                  </a:lnTo>
                  <a:lnTo>
                    <a:pt x="10643" y="4579"/>
                  </a:lnTo>
                  <a:lnTo>
                    <a:pt x="10595" y="4628"/>
                  </a:lnTo>
                  <a:lnTo>
                    <a:pt x="10595" y="4628"/>
                  </a:lnTo>
                  <a:close/>
                  <a:moveTo>
                    <a:pt x="12494" y="8451"/>
                  </a:moveTo>
                  <a:lnTo>
                    <a:pt x="12494" y="8451"/>
                  </a:lnTo>
                  <a:lnTo>
                    <a:pt x="12787" y="7745"/>
                  </a:lnTo>
                  <a:lnTo>
                    <a:pt x="13006" y="7039"/>
                  </a:lnTo>
                  <a:lnTo>
                    <a:pt x="13225" y="6333"/>
                  </a:lnTo>
                  <a:lnTo>
                    <a:pt x="13396" y="5602"/>
                  </a:lnTo>
                  <a:lnTo>
                    <a:pt x="13517" y="4823"/>
                  </a:lnTo>
                  <a:lnTo>
                    <a:pt x="13639" y="4019"/>
                  </a:lnTo>
                  <a:lnTo>
                    <a:pt x="13712" y="3118"/>
                  </a:lnTo>
                  <a:lnTo>
                    <a:pt x="13761" y="2144"/>
                  </a:lnTo>
                  <a:lnTo>
                    <a:pt x="15928" y="2144"/>
                  </a:lnTo>
                  <a:lnTo>
                    <a:pt x="15928" y="2144"/>
                  </a:lnTo>
                  <a:lnTo>
                    <a:pt x="15928" y="2509"/>
                  </a:lnTo>
                  <a:lnTo>
                    <a:pt x="15880" y="2923"/>
                  </a:lnTo>
                  <a:lnTo>
                    <a:pt x="15831" y="3361"/>
                  </a:lnTo>
                  <a:lnTo>
                    <a:pt x="15758" y="3824"/>
                  </a:lnTo>
                  <a:lnTo>
                    <a:pt x="15661" y="4287"/>
                  </a:lnTo>
                  <a:lnTo>
                    <a:pt x="15514" y="4774"/>
                  </a:lnTo>
                  <a:lnTo>
                    <a:pt x="15368" y="5237"/>
                  </a:lnTo>
                  <a:lnTo>
                    <a:pt x="15173" y="5724"/>
                  </a:lnTo>
                  <a:lnTo>
                    <a:pt x="14954" y="6186"/>
                  </a:lnTo>
                  <a:lnTo>
                    <a:pt x="14711" y="6601"/>
                  </a:lnTo>
                  <a:lnTo>
                    <a:pt x="14418" y="7015"/>
                  </a:lnTo>
                  <a:lnTo>
                    <a:pt x="14102" y="7404"/>
                  </a:lnTo>
                  <a:lnTo>
                    <a:pt x="13761" y="7745"/>
                  </a:lnTo>
                  <a:lnTo>
                    <a:pt x="13566" y="7891"/>
                  </a:lnTo>
                  <a:lnTo>
                    <a:pt x="13371" y="8037"/>
                  </a:lnTo>
                  <a:lnTo>
                    <a:pt x="13176" y="8159"/>
                  </a:lnTo>
                  <a:lnTo>
                    <a:pt x="12957" y="8281"/>
                  </a:lnTo>
                  <a:lnTo>
                    <a:pt x="12738" y="8378"/>
                  </a:lnTo>
                  <a:lnTo>
                    <a:pt x="12494" y="8451"/>
                  </a:lnTo>
                  <a:lnTo>
                    <a:pt x="12494" y="845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23" name="Shape 523"/>
          <p:cNvGrpSpPr/>
          <p:nvPr/>
        </p:nvGrpSpPr>
        <p:grpSpPr>
          <a:xfrm>
            <a:off x="4862967" y="1492657"/>
            <a:ext cx="359271" cy="376691"/>
            <a:chOff x="5961125" y="1623900"/>
            <a:chExt cx="427450" cy="448175"/>
          </a:xfrm>
        </p:grpSpPr>
        <p:sp>
          <p:nvSpPr>
            <p:cNvPr id="524" name="Shape 524"/>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5" name="Shape 525"/>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6" name="Shape 526"/>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7" name="Shape 527"/>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8" name="Shape 528"/>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9" name="Shape 529"/>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0" name="Shape 530"/>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1" name="Shape 531"/>
          <p:cNvGrpSpPr/>
          <p:nvPr/>
        </p:nvGrpSpPr>
        <p:grpSpPr>
          <a:xfrm>
            <a:off x="5415658" y="1502386"/>
            <a:ext cx="383835" cy="363369"/>
            <a:chOff x="6618700" y="1635475"/>
            <a:chExt cx="456675" cy="432325"/>
          </a:xfrm>
        </p:grpSpPr>
        <p:sp>
          <p:nvSpPr>
            <p:cNvPr id="532"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3"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4"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5"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6"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7" name="Shape 537"/>
          <p:cNvGrpSpPr/>
          <p:nvPr/>
        </p:nvGrpSpPr>
        <p:grpSpPr>
          <a:xfrm>
            <a:off x="370746" y="2085798"/>
            <a:ext cx="304008" cy="326513"/>
            <a:chOff x="616425" y="2329600"/>
            <a:chExt cx="361700" cy="388475"/>
          </a:xfrm>
        </p:grpSpPr>
        <p:sp>
          <p:nvSpPr>
            <p:cNvPr id="538" name="Shape 538"/>
            <p:cNvSpPr/>
            <p:nvPr/>
          </p:nvSpPr>
          <p:spPr>
            <a:xfrm>
              <a:off x="616425" y="2329600"/>
              <a:ext cx="361700" cy="388475"/>
            </a:xfrm>
            <a:custGeom>
              <a:avLst/>
              <a:gdLst/>
              <a:ahLst/>
              <a:cxnLst/>
              <a:rect l="0" t="0" r="0" b="0"/>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9" name="Shape 539"/>
            <p:cNvSpPr/>
            <p:nvPr/>
          </p:nvSpPr>
          <p:spPr>
            <a:xfrm>
              <a:off x="704725" y="2545750"/>
              <a:ext cx="185125" cy="25"/>
            </a:xfrm>
            <a:custGeom>
              <a:avLst/>
              <a:gdLst/>
              <a:ahLst/>
              <a:cxnLst/>
              <a:rect l="0" t="0" r="0" b="0"/>
              <a:pathLst>
                <a:path w="7405" h="1" fill="none" extrusionOk="0">
                  <a:moveTo>
                    <a:pt x="7404"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0" name="Shape 540"/>
            <p:cNvSpPr/>
            <p:nvPr/>
          </p:nvSpPr>
          <p:spPr>
            <a:xfrm>
              <a:off x="811875" y="2626125"/>
              <a:ext cx="31075" cy="31075"/>
            </a:xfrm>
            <a:custGeom>
              <a:avLst/>
              <a:gdLst/>
              <a:ahLst/>
              <a:cxnLst/>
              <a:rect l="0" t="0" r="0" b="0"/>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1" name="Shape 541"/>
            <p:cNvSpPr/>
            <p:nvPr/>
          </p:nvSpPr>
          <p:spPr>
            <a:xfrm>
              <a:off x="751000" y="2568275"/>
              <a:ext cx="54200" cy="53600"/>
            </a:xfrm>
            <a:custGeom>
              <a:avLst/>
              <a:gdLst/>
              <a:ahLst/>
              <a:cxnLst/>
              <a:rect l="0" t="0" r="0" b="0"/>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2" name="Shape 542"/>
            <p:cNvSpPr/>
            <p:nvPr/>
          </p:nvSpPr>
          <p:spPr>
            <a:xfrm>
              <a:off x="769875" y="2662650"/>
              <a:ext cx="23775" cy="23775"/>
            </a:xfrm>
            <a:custGeom>
              <a:avLst/>
              <a:gdLst/>
              <a:ahLst/>
              <a:cxnLst/>
              <a:rect l="0" t="0" r="0" b="0"/>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3" name="Shape 543"/>
            <p:cNvSpPr/>
            <p:nvPr/>
          </p:nvSpPr>
          <p:spPr>
            <a:xfrm>
              <a:off x="799700" y="2503125"/>
              <a:ext cx="24375" cy="23775"/>
            </a:xfrm>
            <a:custGeom>
              <a:avLst/>
              <a:gdLst/>
              <a:ahLst/>
              <a:cxnLst/>
              <a:rect l="0" t="0" r="0" b="0"/>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4" name="Shape 544"/>
            <p:cNvSpPr/>
            <p:nvPr/>
          </p:nvSpPr>
          <p:spPr>
            <a:xfrm>
              <a:off x="766825" y="2388050"/>
              <a:ext cx="60925" cy="25"/>
            </a:xfrm>
            <a:custGeom>
              <a:avLst/>
              <a:gdLst/>
              <a:ahLst/>
              <a:cxnLst/>
              <a:rect l="0" t="0" r="0" b="0"/>
              <a:pathLst>
                <a:path w="2437" h="1" fill="none" extrusionOk="0">
                  <a:moveTo>
                    <a:pt x="2436" y="0"/>
                  </a:move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5" name="Shape 545"/>
            <p:cNvSpPr/>
            <p:nvPr/>
          </p:nvSpPr>
          <p:spPr>
            <a:xfrm>
              <a:off x="769875" y="2456250"/>
              <a:ext cx="31075" cy="31075"/>
            </a:xfrm>
            <a:custGeom>
              <a:avLst/>
              <a:gdLst/>
              <a:ahLst/>
              <a:cxnLst/>
              <a:rect l="0" t="0" r="0" b="0"/>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46" name="Shape 546"/>
          <p:cNvGrpSpPr/>
          <p:nvPr/>
        </p:nvGrpSpPr>
        <p:grpSpPr>
          <a:xfrm>
            <a:off x="927557" y="2088865"/>
            <a:ext cx="320377" cy="320377"/>
            <a:chOff x="1278900" y="2333250"/>
            <a:chExt cx="381175" cy="381175"/>
          </a:xfrm>
        </p:grpSpPr>
        <p:sp>
          <p:nvSpPr>
            <p:cNvPr id="547" name="Shape 54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8" name="Shape 54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9" name="Shape 54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0" name="Shape 55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51" name="Shape 551"/>
          <p:cNvGrpSpPr/>
          <p:nvPr/>
        </p:nvGrpSpPr>
        <p:grpSpPr>
          <a:xfrm>
            <a:off x="1492520" y="2088865"/>
            <a:ext cx="320398" cy="320377"/>
            <a:chOff x="1951075" y="2333250"/>
            <a:chExt cx="381200" cy="381175"/>
          </a:xfrm>
        </p:grpSpPr>
        <p:sp>
          <p:nvSpPr>
            <p:cNvPr id="552" name="Shape 552"/>
            <p:cNvSpPr/>
            <p:nvPr/>
          </p:nvSpPr>
          <p:spPr>
            <a:xfrm>
              <a:off x="1951075" y="2333250"/>
              <a:ext cx="381200" cy="381175"/>
            </a:xfrm>
            <a:custGeom>
              <a:avLst/>
              <a:gdLst/>
              <a:ahLst/>
              <a:cxnLst/>
              <a:rect l="0" t="0" r="0" b="0"/>
              <a:pathLst>
                <a:path w="15248" h="15247" fill="none" extrusionOk="0">
                  <a:moveTo>
                    <a:pt x="7624" y="0"/>
                  </a:moveTo>
                  <a:lnTo>
                    <a:pt x="7624" y="0"/>
                  </a:lnTo>
                  <a:lnTo>
                    <a:pt x="7234" y="0"/>
                  </a:lnTo>
                  <a:lnTo>
                    <a:pt x="6845" y="49"/>
                  </a:lnTo>
                  <a:lnTo>
                    <a:pt x="6455" y="98"/>
                  </a:lnTo>
                  <a:lnTo>
                    <a:pt x="6090" y="147"/>
                  </a:lnTo>
                  <a:lnTo>
                    <a:pt x="5724" y="244"/>
                  </a:lnTo>
                  <a:lnTo>
                    <a:pt x="5359" y="341"/>
                  </a:lnTo>
                  <a:lnTo>
                    <a:pt x="4994" y="463"/>
                  </a:lnTo>
                  <a:lnTo>
                    <a:pt x="4653" y="609"/>
                  </a:lnTo>
                  <a:lnTo>
                    <a:pt x="4312" y="755"/>
                  </a:lnTo>
                  <a:lnTo>
                    <a:pt x="3995" y="926"/>
                  </a:lnTo>
                  <a:lnTo>
                    <a:pt x="3678" y="1096"/>
                  </a:lnTo>
                  <a:lnTo>
                    <a:pt x="3362" y="1291"/>
                  </a:lnTo>
                  <a:lnTo>
                    <a:pt x="3070" y="1510"/>
                  </a:lnTo>
                  <a:lnTo>
                    <a:pt x="2777" y="1730"/>
                  </a:lnTo>
                  <a:lnTo>
                    <a:pt x="2509" y="1973"/>
                  </a:lnTo>
                  <a:lnTo>
                    <a:pt x="2242" y="2241"/>
                  </a:lnTo>
                  <a:lnTo>
                    <a:pt x="1974" y="2509"/>
                  </a:lnTo>
                  <a:lnTo>
                    <a:pt x="1730" y="2777"/>
                  </a:lnTo>
                  <a:lnTo>
                    <a:pt x="1511" y="3069"/>
                  </a:lnTo>
                  <a:lnTo>
                    <a:pt x="1292" y="3361"/>
                  </a:lnTo>
                  <a:lnTo>
                    <a:pt x="1097" y="3678"/>
                  </a:lnTo>
                  <a:lnTo>
                    <a:pt x="926" y="3995"/>
                  </a:lnTo>
                  <a:lnTo>
                    <a:pt x="756" y="4311"/>
                  </a:lnTo>
                  <a:lnTo>
                    <a:pt x="610" y="4652"/>
                  </a:lnTo>
                  <a:lnTo>
                    <a:pt x="464" y="4993"/>
                  </a:lnTo>
                  <a:lnTo>
                    <a:pt x="342" y="5358"/>
                  </a:lnTo>
                  <a:lnTo>
                    <a:pt x="244" y="5724"/>
                  </a:lnTo>
                  <a:lnTo>
                    <a:pt x="147" y="6089"/>
                  </a:lnTo>
                  <a:lnTo>
                    <a:pt x="98" y="6454"/>
                  </a:lnTo>
                  <a:lnTo>
                    <a:pt x="50" y="6844"/>
                  </a:lnTo>
                  <a:lnTo>
                    <a:pt x="1" y="7234"/>
                  </a:lnTo>
                  <a:lnTo>
                    <a:pt x="1" y="7623"/>
                  </a:lnTo>
                  <a:lnTo>
                    <a:pt x="1" y="7623"/>
                  </a:lnTo>
                  <a:lnTo>
                    <a:pt x="1" y="8013"/>
                  </a:lnTo>
                  <a:lnTo>
                    <a:pt x="50" y="8403"/>
                  </a:lnTo>
                  <a:lnTo>
                    <a:pt x="98" y="8793"/>
                  </a:lnTo>
                  <a:lnTo>
                    <a:pt x="147" y="9158"/>
                  </a:lnTo>
                  <a:lnTo>
                    <a:pt x="244" y="9523"/>
                  </a:lnTo>
                  <a:lnTo>
                    <a:pt x="342" y="9889"/>
                  </a:lnTo>
                  <a:lnTo>
                    <a:pt x="464" y="10254"/>
                  </a:lnTo>
                  <a:lnTo>
                    <a:pt x="610" y="10595"/>
                  </a:lnTo>
                  <a:lnTo>
                    <a:pt x="756" y="10936"/>
                  </a:lnTo>
                  <a:lnTo>
                    <a:pt x="926" y="11252"/>
                  </a:lnTo>
                  <a:lnTo>
                    <a:pt x="1097" y="11569"/>
                  </a:lnTo>
                  <a:lnTo>
                    <a:pt x="1292" y="11886"/>
                  </a:lnTo>
                  <a:lnTo>
                    <a:pt x="1511" y="12178"/>
                  </a:lnTo>
                  <a:lnTo>
                    <a:pt x="1730" y="12470"/>
                  </a:lnTo>
                  <a:lnTo>
                    <a:pt x="1974" y="12738"/>
                  </a:lnTo>
                  <a:lnTo>
                    <a:pt x="2242" y="13006"/>
                  </a:lnTo>
                  <a:lnTo>
                    <a:pt x="2509" y="13274"/>
                  </a:lnTo>
                  <a:lnTo>
                    <a:pt x="2777" y="13517"/>
                  </a:lnTo>
                  <a:lnTo>
                    <a:pt x="3070" y="13737"/>
                  </a:lnTo>
                  <a:lnTo>
                    <a:pt x="3362" y="13956"/>
                  </a:lnTo>
                  <a:lnTo>
                    <a:pt x="3678" y="14151"/>
                  </a:lnTo>
                  <a:lnTo>
                    <a:pt x="3995" y="14321"/>
                  </a:lnTo>
                  <a:lnTo>
                    <a:pt x="4312" y="14492"/>
                  </a:lnTo>
                  <a:lnTo>
                    <a:pt x="4653" y="14638"/>
                  </a:lnTo>
                  <a:lnTo>
                    <a:pt x="4994" y="14784"/>
                  </a:lnTo>
                  <a:lnTo>
                    <a:pt x="5359" y="14906"/>
                  </a:lnTo>
                  <a:lnTo>
                    <a:pt x="5724" y="15003"/>
                  </a:lnTo>
                  <a:lnTo>
                    <a:pt x="6090" y="15100"/>
                  </a:lnTo>
                  <a:lnTo>
                    <a:pt x="6455" y="15149"/>
                  </a:lnTo>
                  <a:lnTo>
                    <a:pt x="6845"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1" y="13517"/>
                  </a:lnTo>
                  <a:lnTo>
                    <a:pt x="12739" y="13274"/>
                  </a:lnTo>
                  <a:lnTo>
                    <a:pt x="13006" y="13006"/>
                  </a:lnTo>
                  <a:lnTo>
                    <a:pt x="13274" y="12738"/>
                  </a:lnTo>
                  <a:lnTo>
                    <a:pt x="13518" y="12470"/>
                  </a:lnTo>
                  <a:lnTo>
                    <a:pt x="13737" y="12178"/>
                  </a:lnTo>
                  <a:lnTo>
                    <a:pt x="13956" y="11886"/>
                  </a:lnTo>
                  <a:lnTo>
                    <a:pt x="14151" y="11569"/>
                  </a:lnTo>
                  <a:lnTo>
                    <a:pt x="14322" y="11252"/>
                  </a:lnTo>
                  <a:lnTo>
                    <a:pt x="14492" y="10936"/>
                  </a:lnTo>
                  <a:lnTo>
                    <a:pt x="14638" y="10595"/>
                  </a:lnTo>
                  <a:lnTo>
                    <a:pt x="14784" y="10254"/>
                  </a:lnTo>
                  <a:lnTo>
                    <a:pt x="14906" y="9889"/>
                  </a:lnTo>
                  <a:lnTo>
                    <a:pt x="15004"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4" y="5724"/>
                  </a:lnTo>
                  <a:lnTo>
                    <a:pt x="14906" y="5358"/>
                  </a:lnTo>
                  <a:lnTo>
                    <a:pt x="14784" y="4993"/>
                  </a:lnTo>
                  <a:lnTo>
                    <a:pt x="14638" y="4652"/>
                  </a:lnTo>
                  <a:lnTo>
                    <a:pt x="14492" y="4311"/>
                  </a:lnTo>
                  <a:lnTo>
                    <a:pt x="14322" y="3995"/>
                  </a:lnTo>
                  <a:lnTo>
                    <a:pt x="14151" y="3678"/>
                  </a:lnTo>
                  <a:lnTo>
                    <a:pt x="13956" y="3361"/>
                  </a:lnTo>
                  <a:lnTo>
                    <a:pt x="13737" y="3069"/>
                  </a:lnTo>
                  <a:lnTo>
                    <a:pt x="13518" y="2777"/>
                  </a:lnTo>
                  <a:lnTo>
                    <a:pt x="13274" y="2509"/>
                  </a:lnTo>
                  <a:lnTo>
                    <a:pt x="13006" y="2241"/>
                  </a:lnTo>
                  <a:lnTo>
                    <a:pt x="12739" y="1973"/>
                  </a:lnTo>
                  <a:lnTo>
                    <a:pt x="12471"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3" name="Shape 553"/>
            <p:cNvSpPr/>
            <p:nvPr/>
          </p:nvSpPr>
          <p:spPr>
            <a:xfrm>
              <a:off x="2197675" y="2503125"/>
              <a:ext cx="43875" cy="47525"/>
            </a:xfrm>
            <a:custGeom>
              <a:avLst/>
              <a:gdLst/>
              <a:ahLst/>
              <a:cxnLst/>
              <a:rect l="0" t="0" r="0" b="0"/>
              <a:pathLst>
                <a:path w="1755" h="1901" fill="none" extrusionOk="0">
                  <a:moveTo>
                    <a:pt x="877" y="0"/>
                  </a:move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4" name="Shape 554"/>
            <p:cNvSpPr/>
            <p:nvPr/>
          </p:nvSpPr>
          <p:spPr>
            <a:xfrm>
              <a:off x="20418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5" name="Shape 555"/>
            <p:cNvSpPr/>
            <p:nvPr/>
          </p:nvSpPr>
          <p:spPr>
            <a:xfrm>
              <a:off x="2041800" y="2584100"/>
              <a:ext cx="199750" cy="41425"/>
            </a:xfrm>
            <a:custGeom>
              <a:avLst/>
              <a:gdLst/>
              <a:ahLst/>
              <a:cxnLst/>
              <a:rect l="0" t="0" r="0" b="0"/>
              <a:pathLst>
                <a:path w="7990" h="1657" fill="none" extrusionOk="0">
                  <a:moveTo>
                    <a:pt x="1" y="1657"/>
                  </a:moveTo>
                  <a:lnTo>
                    <a:pt x="1" y="1657"/>
                  </a:lnTo>
                  <a:lnTo>
                    <a:pt x="415" y="1291"/>
                  </a:lnTo>
                  <a:lnTo>
                    <a:pt x="853" y="950"/>
                  </a:lnTo>
                  <a:lnTo>
                    <a:pt x="1340" y="683"/>
                  </a:lnTo>
                  <a:lnTo>
                    <a:pt x="1827" y="439"/>
                  </a:lnTo>
                  <a:lnTo>
                    <a:pt x="2363" y="244"/>
                  </a:lnTo>
                  <a:lnTo>
                    <a:pt x="2875" y="122"/>
                  </a:lnTo>
                  <a:lnTo>
                    <a:pt x="3435" y="49"/>
                  </a:lnTo>
                  <a:lnTo>
                    <a:pt x="3995" y="1"/>
                  </a:lnTo>
                  <a:lnTo>
                    <a:pt x="3995" y="1"/>
                  </a:lnTo>
                  <a:lnTo>
                    <a:pt x="4555" y="49"/>
                  </a:lnTo>
                  <a:lnTo>
                    <a:pt x="5115" y="122"/>
                  </a:lnTo>
                  <a:lnTo>
                    <a:pt x="5627" y="244"/>
                  </a:lnTo>
                  <a:lnTo>
                    <a:pt x="6163" y="439"/>
                  </a:lnTo>
                  <a:lnTo>
                    <a:pt x="6650" y="683"/>
                  </a:lnTo>
                  <a:lnTo>
                    <a:pt x="7137" y="950"/>
                  </a:lnTo>
                  <a:lnTo>
                    <a:pt x="7575" y="1291"/>
                  </a:lnTo>
                  <a:lnTo>
                    <a:pt x="7989" y="1657"/>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56" name="Shape 556"/>
          <p:cNvGrpSpPr/>
          <p:nvPr/>
        </p:nvGrpSpPr>
        <p:grpSpPr>
          <a:xfrm>
            <a:off x="2057504" y="2088865"/>
            <a:ext cx="320377" cy="320377"/>
            <a:chOff x="2623275" y="2333250"/>
            <a:chExt cx="381175" cy="381175"/>
          </a:xfrm>
        </p:grpSpPr>
        <p:sp>
          <p:nvSpPr>
            <p:cNvPr id="557" name="Shape 557"/>
            <p:cNvSpPr/>
            <p:nvPr/>
          </p:nvSpPr>
          <p:spPr>
            <a:xfrm>
              <a:off x="2623275" y="2333250"/>
              <a:ext cx="381175" cy="381175"/>
            </a:xfrm>
            <a:custGeom>
              <a:avLst/>
              <a:gdLst/>
              <a:ahLst/>
              <a:cxnLst/>
              <a:rect l="0" t="0" r="0" b="0"/>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8" name="Shape 558"/>
            <p:cNvSpPr/>
            <p:nvPr/>
          </p:nvSpPr>
          <p:spPr>
            <a:xfrm>
              <a:off x="2869875" y="2503125"/>
              <a:ext cx="43875" cy="47525"/>
            </a:xfrm>
            <a:custGeom>
              <a:avLst/>
              <a:gdLst/>
              <a:ahLst/>
              <a:cxnLst/>
              <a:rect l="0" t="0" r="0" b="0"/>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9" name="Shape 559"/>
            <p:cNvSpPr/>
            <p:nvPr/>
          </p:nvSpPr>
          <p:spPr>
            <a:xfrm>
              <a:off x="2714000" y="2503125"/>
              <a:ext cx="43875" cy="47525"/>
            </a:xfrm>
            <a:custGeom>
              <a:avLst/>
              <a:gdLst/>
              <a:ahLst/>
              <a:cxnLst/>
              <a:rect l="0" t="0" r="0" b="0"/>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0" name="Shape 560"/>
            <p:cNvSpPr/>
            <p:nvPr/>
          </p:nvSpPr>
          <p:spPr>
            <a:xfrm>
              <a:off x="2810200" y="2595675"/>
              <a:ext cx="99875" cy="31075"/>
            </a:xfrm>
            <a:custGeom>
              <a:avLst/>
              <a:gdLst/>
              <a:ahLst/>
              <a:cxnLst/>
              <a:rect l="0" t="0" r="0" b="0"/>
              <a:pathLst>
                <a:path w="3995" h="1243" fill="none" extrusionOk="0">
                  <a:moveTo>
                    <a:pt x="1" y="1242"/>
                  </a:moveTo>
                  <a:lnTo>
                    <a:pt x="3995"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61" name="Shape 561"/>
          <p:cNvGrpSpPr/>
          <p:nvPr/>
        </p:nvGrpSpPr>
        <p:grpSpPr>
          <a:xfrm>
            <a:off x="2697208" y="2033603"/>
            <a:ext cx="170936" cy="426826"/>
            <a:chOff x="3384375" y="2267500"/>
            <a:chExt cx="203375" cy="507825"/>
          </a:xfrm>
        </p:grpSpPr>
        <p:sp>
          <p:nvSpPr>
            <p:cNvPr id="562" name="Shape 562"/>
            <p:cNvSpPr/>
            <p:nvPr/>
          </p:nvSpPr>
          <p:spPr>
            <a:xfrm>
              <a:off x="3384375" y="2373425"/>
              <a:ext cx="203375" cy="401900"/>
            </a:xfrm>
            <a:custGeom>
              <a:avLst/>
              <a:gdLst/>
              <a:ahLst/>
              <a:cxnLst/>
              <a:rect l="0" t="0" r="0" b="0"/>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3" name="Shape 563"/>
            <p:cNvSpPr/>
            <p:nvPr/>
          </p:nvSpPr>
          <p:spPr>
            <a:xfrm>
              <a:off x="3443425" y="2267500"/>
              <a:ext cx="85275" cy="93775"/>
            </a:xfrm>
            <a:custGeom>
              <a:avLst/>
              <a:gdLst/>
              <a:ahLst/>
              <a:cxnLst/>
              <a:rect l="0" t="0" r="0" b="0"/>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64" name="Shape 564"/>
          <p:cNvGrpSpPr/>
          <p:nvPr/>
        </p:nvGrpSpPr>
        <p:grpSpPr>
          <a:xfrm>
            <a:off x="3842516" y="2087836"/>
            <a:ext cx="140237" cy="318339"/>
            <a:chOff x="4747025" y="2332025"/>
            <a:chExt cx="166850" cy="378750"/>
          </a:xfrm>
        </p:grpSpPr>
        <p:sp>
          <p:nvSpPr>
            <p:cNvPr id="565" name="Shape 565"/>
            <p:cNvSpPr/>
            <p:nvPr/>
          </p:nvSpPr>
          <p:spPr>
            <a:xfrm>
              <a:off x="4747025" y="2427025"/>
              <a:ext cx="166850" cy="283750"/>
            </a:xfrm>
            <a:custGeom>
              <a:avLst/>
              <a:gdLst/>
              <a:ahLst/>
              <a:cxnLst/>
              <a:rect l="0" t="0" r="0" b="0"/>
              <a:pathLst>
                <a:path w="6674" h="11350" fill="none" extrusionOk="0">
                  <a:moveTo>
                    <a:pt x="4019" y="0"/>
                  </a:moveTo>
                  <a:lnTo>
                    <a:pt x="4019" y="0"/>
                  </a:lnTo>
                  <a:lnTo>
                    <a:pt x="3873" y="73"/>
                  </a:lnTo>
                  <a:lnTo>
                    <a:pt x="3703" y="122"/>
                  </a:lnTo>
                  <a:lnTo>
                    <a:pt x="3508" y="171"/>
                  </a:lnTo>
                  <a:lnTo>
                    <a:pt x="3337" y="171"/>
                  </a:lnTo>
                  <a:lnTo>
                    <a:pt x="3337" y="171"/>
                  </a:lnTo>
                  <a:lnTo>
                    <a:pt x="3167" y="171"/>
                  </a:lnTo>
                  <a:lnTo>
                    <a:pt x="2996" y="146"/>
                  </a:lnTo>
                  <a:lnTo>
                    <a:pt x="2826" y="73"/>
                  </a:lnTo>
                  <a:lnTo>
                    <a:pt x="2655" y="24"/>
                  </a:lnTo>
                  <a:lnTo>
                    <a:pt x="2655" y="24"/>
                  </a:lnTo>
                  <a:lnTo>
                    <a:pt x="2412" y="24"/>
                  </a:lnTo>
                  <a:lnTo>
                    <a:pt x="2168" y="97"/>
                  </a:lnTo>
                  <a:lnTo>
                    <a:pt x="1949" y="171"/>
                  </a:lnTo>
                  <a:lnTo>
                    <a:pt x="1706" y="317"/>
                  </a:lnTo>
                  <a:lnTo>
                    <a:pt x="1486" y="487"/>
                  </a:lnTo>
                  <a:lnTo>
                    <a:pt x="1243" y="682"/>
                  </a:lnTo>
                  <a:lnTo>
                    <a:pt x="1048" y="926"/>
                  </a:lnTo>
                  <a:lnTo>
                    <a:pt x="853" y="1193"/>
                  </a:lnTo>
                  <a:lnTo>
                    <a:pt x="658" y="1510"/>
                  </a:lnTo>
                  <a:lnTo>
                    <a:pt x="512" y="1851"/>
                  </a:lnTo>
                  <a:lnTo>
                    <a:pt x="366" y="2216"/>
                  </a:lnTo>
                  <a:lnTo>
                    <a:pt x="244" y="2630"/>
                  </a:lnTo>
                  <a:lnTo>
                    <a:pt x="123" y="3093"/>
                  </a:lnTo>
                  <a:lnTo>
                    <a:pt x="49" y="3580"/>
                  </a:lnTo>
                  <a:lnTo>
                    <a:pt x="1" y="4092"/>
                  </a:lnTo>
                  <a:lnTo>
                    <a:pt x="1" y="4652"/>
                  </a:lnTo>
                  <a:lnTo>
                    <a:pt x="1" y="4652"/>
                  </a:lnTo>
                  <a:lnTo>
                    <a:pt x="1" y="4774"/>
                  </a:lnTo>
                  <a:lnTo>
                    <a:pt x="25" y="4895"/>
                  </a:lnTo>
                  <a:lnTo>
                    <a:pt x="74" y="4993"/>
                  </a:lnTo>
                  <a:lnTo>
                    <a:pt x="147" y="5090"/>
                  </a:lnTo>
                  <a:lnTo>
                    <a:pt x="220" y="5163"/>
                  </a:lnTo>
                  <a:lnTo>
                    <a:pt x="317" y="5236"/>
                  </a:lnTo>
                  <a:lnTo>
                    <a:pt x="415" y="5261"/>
                  </a:lnTo>
                  <a:lnTo>
                    <a:pt x="537" y="5285"/>
                  </a:lnTo>
                  <a:lnTo>
                    <a:pt x="537" y="5285"/>
                  </a:lnTo>
                  <a:lnTo>
                    <a:pt x="658" y="5261"/>
                  </a:lnTo>
                  <a:lnTo>
                    <a:pt x="756" y="5236"/>
                  </a:lnTo>
                  <a:lnTo>
                    <a:pt x="853" y="5163"/>
                  </a:lnTo>
                  <a:lnTo>
                    <a:pt x="926" y="5090"/>
                  </a:lnTo>
                  <a:lnTo>
                    <a:pt x="999" y="4993"/>
                  </a:lnTo>
                  <a:lnTo>
                    <a:pt x="1024" y="4895"/>
                  </a:lnTo>
                  <a:lnTo>
                    <a:pt x="1048" y="4774"/>
                  </a:lnTo>
                  <a:lnTo>
                    <a:pt x="1072" y="4652"/>
                  </a:lnTo>
                  <a:lnTo>
                    <a:pt x="1072" y="4652"/>
                  </a:lnTo>
                  <a:lnTo>
                    <a:pt x="1097" y="4189"/>
                  </a:lnTo>
                  <a:lnTo>
                    <a:pt x="1145" y="3726"/>
                  </a:lnTo>
                  <a:lnTo>
                    <a:pt x="1218" y="3312"/>
                  </a:lnTo>
                  <a:lnTo>
                    <a:pt x="1316" y="2923"/>
                  </a:lnTo>
                  <a:lnTo>
                    <a:pt x="1438" y="2582"/>
                  </a:lnTo>
                  <a:lnTo>
                    <a:pt x="1535" y="2338"/>
                  </a:lnTo>
                  <a:lnTo>
                    <a:pt x="1633" y="2168"/>
                  </a:lnTo>
                  <a:lnTo>
                    <a:pt x="1681" y="2143"/>
                  </a:lnTo>
                  <a:lnTo>
                    <a:pt x="1706" y="2143"/>
                  </a:lnTo>
                  <a:lnTo>
                    <a:pt x="1706" y="2143"/>
                  </a:lnTo>
                  <a:lnTo>
                    <a:pt x="1730" y="2241"/>
                  </a:lnTo>
                  <a:lnTo>
                    <a:pt x="1730" y="2509"/>
                  </a:lnTo>
                  <a:lnTo>
                    <a:pt x="1681" y="3483"/>
                  </a:lnTo>
                  <a:lnTo>
                    <a:pt x="1608" y="4822"/>
                  </a:lnTo>
                  <a:lnTo>
                    <a:pt x="1486" y="6357"/>
                  </a:lnTo>
                  <a:lnTo>
                    <a:pt x="1243" y="9231"/>
                  </a:lnTo>
                  <a:lnTo>
                    <a:pt x="1145" y="10521"/>
                  </a:lnTo>
                  <a:lnTo>
                    <a:pt x="1145" y="10521"/>
                  </a:lnTo>
                  <a:lnTo>
                    <a:pt x="1145" y="10668"/>
                  </a:lnTo>
                  <a:lnTo>
                    <a:pt x="1145" y="10814"/>
                  </a:lnTo>
                  <a:lnTo>
                    <a:pt x="1194" y="10935"/>
                  </a:lnTo>
                  <a:lnTo>
                    <a:pt x="1267" y="11057"/>
                  </a:lnTo>
                  <a:lnTo>
                    <a:pt x="1340" y="11155"/>
                  </a:lnTo>
                  <a:lnTo>
                    <a:pt x="1462" y="11252"/>
                  </a:lnTo>
                  <a:lnTo>
                    <a:pt x="1584" y="11325"/>
                  </a:lnTo>
                  <a:lnTo>
                    <a:pt x="1706" y="11349"/>
                  </a:lnTo>
                  <a:lnTo>
                    <a:pt x="1706" y="11349"/>
                  </a:lnTo>
                  <a:lnTo>
                    <a:pt x="1827" y="11349"/>
                  </a:lnTo>
                  <a:lnTo>
                    <a:pt x="1827" y="11349"/>
                  </a:lnTo>
                  <a:lnTo>
                    <a:pt x="1949" y="11349"/>
                  </a:lnTo>
                  <a:lnTo>
                    <a:pt x="2071" y="11325"/>
                  </a:lnTo>
                  <a:lnTo>
                    <a:pt x="2168" y="11252"/>
                  </a:lnTo>
                  <a:lnTo>
                    <a:pt x="2266" y="11179"/>
                  </a:lnTo>
                  <a:lnTo>
                    <a:pt x="2339" y="11106"/>
                  </a:lnTo>
                  <a:lnTo>
                    <a:pt x="2412" y="11008"/>
                  </a:lnTo>
                  <a:lnTo>
                    <a:pt x="2461" y="10887"/>
                  </a:lnTo>
                  <a:lnTo>
                    <a:pt x="2509" y="10765"/>
                  </a:lnTo>
                  <a:lnTo>
                    <a:pt x="3045" y="7014"/>
                  </a:lnTo>
                  <a:lnTo>
                    <a:pt x="3045" y="7014"/>
                  </a:lnTo>
                  <a:lnTo>
                    <a:pt x="3045" y="6966"/>
                  </a:lnTo>
                  <a:lnTo>
                    <a:pt x="3094" y="6868"/>
                  </a:lnTo>
                  <a:lnTo>
                    <a:pt x="3143" y="6819"/>
                  </a:lnTo>
                  <a:lnTo>
                    <a:pt x="3191" y="6771"/>
                  </a:lnTo>
                  <a:lnTo>
                    <a:pt x="3264" y="6746"/>
                  </a:lnTo>
                  <a:lnTo>
                    <a:pt x="3337" y="6722"/>
                  </a:lnTo>
                  <a:lnTo>
                    <a:pt x="3337" y="6722"/>
                  </a:lnTo>
                  <a:lnTo>
                    <a:pt x="3410" y="6746"/>
                  </a:lnTo>
                  <a:lnTo>
                    <a:pt x="3484" y="6771"/>
                  </a:lnTo>
                  <a:lnTo>
                    <a:pt x="3532" y="6819"/>
                  </a:lnTo>
                  <a:lnTo>
                    <a:pt x="3581" y="6868"/>
                  </a:lnTo>
                  <a:lnTo>
                    <a:pt x="3630" y="6966"/>
                  </a:lnTo>
                  <a:lnTo>
                    <a:pt x="3630" y="7014"/>
                  </a:lnTo>
                  <a:lnTo>
                    <a:pt x="4165" y="10765"/>
                  </a:lnTo>
                  <a:lnTo>
                    <a:pt x="4165" y="10765"/>
                  </a:lnTo>
                  <a:lnTo>
                    <a:pt x="4214" y="10887"/>
                  </a:lnTo>
                  <a:lnTo>
                    <a:pt x="4263" y="11008"/>
                  </a:lnTo>
                  <a:lnTo>
                    <a:pt x="4336" y="11106"/>
                  </a:lnTo>
                  <a:lnTo>
                    <a:pt x="4409" y="11179"/>
                  </a:lnTo>
                  <a:lnTo>
                    <a:pt x="4506" y="11252"/>
                  </a:lnTo>
                  <a:lnTo>
                    <a:pt x="4604" y="11325"/>
                  </a:lnTo>
                  <a:lnTo>
                    <a:pt x="4726" y="11349"/>
                  </a:lnTo>
                  <a:lnTo>
                    <a:pt x="4847" y="11349"/>
                  </a:lnTo>
                  <a:lnTo>
                    <a:pt x="4847" y="11349"/>
                  </a:lnTo>
                  <a:lnTo>
                    <a:pt x="4969" y="11349"/>
                  </a:lnTo>
                  <a:lnTo>
                    <a:pt x="4969" y="11349"/>
                  </a:lnTo>
                  <a:lnTo>
                    <a:pt x="5091" y="11325"/>
                  </a:lnTo>
                  <a:lnTo>
                    <a:pt x="5213" y="11252"/>
                  </a:lnTo>
                  <a:lnTo>
                    <a:pt x="5334" y="11155"/>
                  </a:lnTo>
                  <a:lnTo>
                    <a:pt x="5408" y="11057"/>
                  </a:lnTo>
                  <a:lnTo>
                    <a:pt x="5481" y="10935"/>
                  </a:lnTo>
                  <a:lnTo>
                    <a:pt x="5529" y="10814"/>
                  </a:lnTo>
                  <a:lnTo>
                    <a:pt x="5529" y="10668"/>
                  </a:lnTo>
                  <a:lnTo>
                    <a:pt x="5529" y="10521"/>
                  </a:lnTo>
                  <a:lnTo>
                    <a:pt x="5529" y="10521"/>
                  </a:lnTo>
                  <a:lnTo>
                    <a:pt x="5188" y="6381"/>
                  </a:lnTo>
                  <a:lnTo>
                    <a:pt x="4994" y="3507"/>
                  </a:lnTo>
                  <a:lnTo>
                    <a:pt x="4945" y="2533"/>
                  </a:lnTo>
                  <a:lnTo>
                    <a:pt x="4945" y="2241"/>
                  </a:lnTo>
                  <a:lnTo>
                    <a:pt x="4969" y="2143"/>
                  </a:lnTo>
                  <a:lnTo>
                    <a:pt x="4969" y="2143"/>
                  </a:lnTo>
                  <a:lnTo>
                    <a:pt x="4994" y="2143"/>
                  </a:lnTo>
                  <a:lnTo>
                    <a:pt x="5042" y="2168"/>
                  </a:lnTo>
                  <a:lnTo>
                    <a:pt x="5140" y="2314"/>
                  </a:lnTo>
                  <a:lnTo>
                    <a:pt x="5237" y="2557"/>
                  </a:lnTo>
                  <a:lnTo>
                    <a:pt x="5334" y="2898"/>
                  </a:lnTo>
                  <a:lnTo>
                    <a:pt x="5432" y="3288"/>
                  </a:lnTo>
                  <a:lnTo>
                    <a:pt x="5529" y="3726"/>
                  </a:lnTo>
                  <a:lnTo>
                    <a:pt x="5578" y="4189"/>
                  </a:lnTo>
                  <a:lnTo>
                    <a:pt x="5602" y="4652"/>
                  </a:lnTo>
                  <a:lnTo>
                    <a:pt x="5602" y="4652"/>
                  </a:lnTo>
                  <a:lnTo>
                    <a:pt x="5627" y="4774"/>
                  </a:lnTo>
                  <a:lnTo>
                    <a:pt x="5651" y="4895"/>
                  </a:lnTo>
                  <a:lnTo>
                    <a:pt x="5675" y="4993"/>
                  </a:lnTo>
                  <a:lnTo>
                    <a:pt x="5749" y="5090"/>
                  </a:lnTo>
                  <a:lnTo>
                    <a:pt x="5822" y="5163"/>
                  </a:lnTo>
                  <a:lnTo>
                    <a:pt x="5919" y="5236"/>
                  </a:lnTo>
                  <a:lnTo>
                    <a:pt x="6016" y="5261"/>
                  </a:lnTo>
                  <a:lnTo>
                    <a:pt x="6138" y="5285"/>
                  </a:lnTo>
                  <a:lnTo>
                    <a:pt x="6138" y="5285"/>
                  </a:lnTo>
                  <a:lnTo>
                    <a:pt x="6260" y="5261"/>
                  </a:lnTo>
                  <a:lnTo>
                    <a:pt x="6357" y="5236"/>
                  </a:lnTo>
                  <a:lnTo>
                    <a:pt x="6455" y="5163"/>
                  </a:lnTo>
                  <a:lnTo>
                    <a:pt x="6528" y="5090"/>
                  </a:lnTo>
                  <a:lnTo>
                    <a:pt x="6601" y="4993"/>
                  </a:lnTo>
                  <a:lnTo>
                    <a:pt x="6650" y="4895"/>
                  </a:lnTo>
                  <a:lnTo>
                    <a:pt x="6674" y="4774"/>
                  </a:lnTo>
                  <a:lnTo>
                    <a:pt x="6674" y="4652"/>
                  </a:lnTo>
                  <a:lnTo>
                    <a:pt x="6674" y="4652"/>
                  </a:lnTo>
                  <a:lnTo>
                    <a:pt x="6674" y="4092"/>
                  </a:lnTo>
                  <a:lnTo>
                    <a:pt x="6625" y="3556"/>
                  </a:lnTo>
                  <a:lnTo>
                    <a:pt x="6552" y="3069"/>
                  </a:lnTo>
                  <a:lnTo>
                    <a:pt x="6455" y="2630"/>
                  </a:lnTo>
                  <a:lnTo>
                    <a:pt x="6357" y="2216"/>
                  </a:lnTo>
                  <a:lnTo>
                    <a:pt x="6211" y="1827"/>
                  </a:lnTo>
                  <a:lnTo>
                    <a:pt x="6065" y="1486"/>
                  </a:lnTo>
                  <a:lnTo>
                    <a:pt x="5895" y="1169"/>
                  </a:lnTo>
                  <a:lnTo>
                    <a:pt x="5700" y="901"/>
                  </a:lnTo>
                  <a:lnTo>
                    <a:pt x="5505" y="658"/>
                  </a:lnTo>
                  <a:lnTo>
                    <a:pt x="5286" y="463"/>
                  </a:lnTo>
                  <a:lnTo>
                    <a:pt x="5042" y="292"/>
                  </a:lnTo>
                  <a:lnTo>
                    <a:pt x="4799" y="171"/>
                  </a:lnTo>
                  <a:lnTo>
                    <a:pt x="4555" y="73"/>
                  </a:lnTo>
                  <a:lnTo>
                    <a:pt x="4287" y="24"/>
                  </a:lnTo>
                  <a:lnTo>
                    <a:pt x="4019" y="0"/>
                  </a:lnTo>
                  <a:lnTo>
                    <a:pt x="4019"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6" name="Shape 566"/>
            <p:cNvSpPr/>
            <p:nvPr/>
          </p:nvSpPr>
          <p:spPr>
            <a:xfrm>
              <a:off x="4792100" y="2332025"/>
              <a:ext cx="76725" cy="84050"/>
            </a:xfrm>
            <a:custGeom>
              <a:avLst/>
              <a:gdLst/>
              <a:ahLst/>
              <a:cxnLst/>
              <a:rect l="0" t="0" r="0" b="0"/>
              <a:pathLst>
                <a:path w="3069" h="3362" fill="none" extrusionOk="0">
                  <a:moveTo>
                    <a:pt x="0" y="1511"/>
                  </a:moveTo>
                  <a:lnTo>
                    <a:pt x="0" y="1511"/>
                  </a:lnTo>
                  <a:lnTo>
                    <a:pt x="24" y="1340"/>
                  </a:lnTo>
                  <a:lnTo>
                    <a:pt x="49" y="1170"/>
                  </a:lnTo>
                  <a:lnTo>
                    <a:pt x="73" y="1024"/>
                  </a:lnTo>
                  <a:lnTo>
                    <a:pt x="122" y="877"/>
                  </a:lnTo>
                  <a:lnTo>
                    <a:pt x="195" y="756"/>
                  </a:lnTo>
                  <a:lnTo>
                    <a:pt x="268" y="634"/>
                  </a:lnTo>
                  <a:lnTo>
                    <a:pt x="365" y="512"/>
                  </a:lnTo>
                  <a:lnTo>
                    <a:pt x="463" y="415"/>
                  </a:lnTo>
                  <a:lnTo>
                    <a:pt x="682" y="220"/>
                  </a:lnTo>
                  <a:lnTo>
                    <a:pt x="950" y="98"/>
                  </a:lnTo>
                  <a:lnTo>
                    <a:pt x="1218" y="25"/>
                  </a:lnTo>
                  <a:lnTo>
                    <a:pt x="1534" y="1"/>
                  </a:lnTo>
                  <a:lnTo>
                    <a:pt x="1534" y="1"/>
                  </a:lnTo>
                  <a:lnTo>
                    <a:pt x="1851" y="25"/>
                  </a:lnTo>
                  <a:lnTo>
                    <a:pt x="2119" y="98"/>
                  </a:lnTo>
                  <a:lnTo>
                    <a:pt x="2387" y="220"/>
                  </a:lnTo>
                  <a:lnTo>
                    <a:pt x="2606" y="415"/>
                  </a:lnTo>
                  <a:lnTo>
                    <a:pt x="2703" y="512"/>
                  </a:lnTo>
                  <a:lnTo>
                    <a:pt x="2801" y="634"/>
                  </a:lnTo>
                  <a:lnTo>
                    <a:pt x="2874" y="756"/>
                  </a:lnTo>
                  <a:lnTo>
                    <a:pt x="2947" y="877"/>
                  </a:lnTo>
                  <a:lnTo>
                    <a:pt x="2996" y="1024"/>
                  </a:lnTo>
                  <a:lnTo>
                    <a:pt x="3020" y="1170"/>
                  </a:lnTo>
                  <a:lnTo>
                    <a:pt x="3044" y="1340"/>
                  </a:lnTo>
                  <a:lnTo>
                    <a:pt x="3069" y="1511"/>
                  </a:lnTo>
                  <a:lnTo>
                    <a:pt x="3069" y="1511"/>
                  </a:lnTo>
                  <a:lnTo>
                    <a:pt x="3044" y="1681"/>
                  </a:lnTo>
                  <a:lnTo>
                    <a:pt x="3020" y="1852"/>
                  </a:lnTo>
                  <a:lnTo>
                    <a:pt x="2947" y="2193"/>
                  </a:lnTo>
                  <a:lnTo>
                    <a:pt x="2801" y="2509"/>
                  </a:lnTo>
                  <a:lnTo>
                    <a:pt x="2606" y="2777"/>
                  </a:lnTo>
                  <a:lnTo>
                    <a:pt x="2509" y="2899"/>
                  </a:lnTo>
                  <a:lnTo>
                    <a:pt x="2387" y="3021"/>
                  </a:lnTo>
                  <a:lnTo>
                    <a:pt x="2265" y="3118"/>
                  </a:lnTo>
                  <a:lnTo>
                    <a:pt x="2119" y="3191"/>
                  </a:lnTo>
                  <a:lnTo>
                    <a:pt x="1997" y="3264"/>
                  </a:lnTo>
                  <a:lnTo>
                    <a:pt x="1851" y="3313"/>
                  </a:lnTo>
                  <a:lnTo>
                    <a:pt x="1681" y="3337"/>
                  </a:lnTo>
                  <a:lnTo>
                    <a:pt x="1534" y="3362"/>
                  </a:lnTo>
                  <a:lnTo>
                    <a:pt x="1534" y="3362"/>
                  </a:lnTo>
                  <a:lnTo>
                    <a:pt x="1388" y="3337"/>
                  </a:lnTo>
                  <a:lnTo>
                    <a:pt x="1218" y="3313"/>
                  </a:lnTo>
                  <a:lnTo>
                    <a:pt x="1072" y="3264"/>
                  </a:lnTo>
                  <a:lnTo>
                    <a:pt x="950" y="3191"/>
                  </a:lnTo>
                  <a:lnTo>
                    <a:pt x="804" y="3118"/>
                  </a:lnTo>
                  <a:lnTo>
                    <a:pt x="682" y="3021"/>
                  </a:lnTo>
                  <a:lnTo>
                    <a:pt x="560" y="2899"/>
                  </a:lnTo>
                  <a:lnTo>
                    <a:pt x="463" y="2777"/>
                  </a:lnTo>
                  <a:lnTo>
                    <a:pt x="268" y="2509"/>
                  </a:lnTo>
                  <a:lnTo>
                    <a:pt x="122" y="2193"/>
                  </a:lnTo>
                  <a:lnTo>
                    <a:pt x="49" y="1852"/>
                  </a:lnTo>
                  <a:lnTo>
                    <a:pt x="24" y="1681"/>
                  </a:lnTo>
                  <a:lnTo>
                    <a:pt x="0" y="1511"/>
                  </a:lnTo>
                  <a:lnTo>
                    <a:pt x="0" y="15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67" name="Shape 567"/>
          <p:cNvGrpSpPr/>
          <p:nvPr/>
        </p:nvGrpSpPr>
        <p:grpSpPr>
          <a:xfrm>
            <a:off x="3274989" y="2035641"/>
            <a:ext cx="145343" cy="422729"/>
            <a:chOff x="4071800" y="2269925"/>
            <a:chExt cx="172925" cy="502950"/>
          </a:xfrm>
        </p:grpSpPr>
        <p:sp>
          <p:nvSpPr>
            <p:cNvPr id="568" name="Shape 568"/>
            <p:cNvSpPr/>
            <p:nvPr/>
          </p:nvSpPr>
          <p:spPr>
            <a:xfrm>
              <a:off x="4118075" y="2269925"/>
              <a:ext cx="80375" cy="91350"/>
            </a:xfrm>
            <a:custGeom>
              <a:avLst/>
              <a:gdLst/>
              <a:ahLst/>
              <a:cxnLst/>
              <a:rect l="0" t="0" r="0" b="0"/>
              <a:pathLst>
                <a:path w="3215" h="3654" fill="none" extrusionOk="0">
                  <a:moveTo>
                    <a:pt x="0" y="1657"/>
                  </a:moveTo>
                  <a:lnTo>
                    <a:pt x="0" y="1657"/>
                  </a:lnTo>
                  <a:lnTo>
                    <a:pt x="0" y="1462"/>
                  </a:lnTo>
                  <a:lnTo>
                    <a:pt x="24" y="1291"/>
                  </a:lnTo>
                  <a:lnTo>
                    <a:pt x="73" y="1121"/>
                  </a:lnTo>
                  <a:lnTo>
                    <a:pt x="122" y="975"/>
                  </a:lnTo>
                  <a:lnTo>
                    <a:pt x="195" y="829"/>
                  </a:lnTo>
                  <a:lnTo>
                    <a:pt x="268" y="682"/>
                  </a:lnTo>
                  <a:lnTo>
                    <a:pt x="365" y="561"/>
                  </a:lnTo>
                  <a:lnTo>
                    <a:pt x="463" y="439"/>
                  </a:lnTo>
                  <a:lnTo>
                    <a:pt x="585" y="341"/>
                  </a:lnTo>
                  <a:lnTo>
                    <a:pt x="706" y="244"/>
                  </a:lnTo>
                  <a:lnTo>
                    <a:pt x="853" y="171"/>
                  </a:lnTo>
                  <a:lnTo>
                    <a:pt x="974" y="122"/>
                  </a:lnTo>
                  <a:lnTo>
                    <a:pt x="1120" y="74"/>
                  </a:lnTo>
                  <a:lnTo>
                    <a:pt x="1291" y="25"/>
                  </a:lnTo>
                  <a:lnTo>
                    <a:pt x="1437" y="0"/>
                  </a:lnTo>
                  <a:lnTo>
                    <a:pt x="1608" y="0"/>
                  </a:lnTo>
                  <a:lnTo>
                    <a:pt x="1608" y="0"/>
                  </a:lnTo>
                  <a:lnTo>
                    <a:pt x="1778" y="0"/>
                  </a:lnTo>
                  <a:lnTo>
                    <a:pt x="1924" y="25"/>
                  </a:lnTo>
                  <a:lnTo>
                    <a:pt x="2095" y="74"/>
                  </a:lnTo>
                  <a:lnTo>
                    <a:pt x="2241" y="122"/>
                  </a:lnTo>
                  <a:lnTo>
                    <a:pt x="2363" y="171"/>
                  </a:lnTo>
                  <a:lnTo>
                    <a:pt x="2509" y="244"/>
                  </a:lnTo>
                  <a:lnTo>
                    <a:pt x="2630" y="341"/>
                  </a:lnTo>
                  <a:lnTo>
                    <a:pt x="2752" y="439"/>
                  </a:lnTo>
                  <a:lnTo>
                    <a:pt x="2850" y="561"/>
                  </a:lnTo>
                  <a:lnTo>
                    <a:pt x="2947" y="682"/>
                  </a:lnTo>
                  <a:lnTo>
                    <a:pt x="3020" y="829"/>
                  </a:lnTo>
                  <a:lnTo>
                    <a:pt x="3093" y="975"/>
                  </a:lnTo>
                  <a:lnTo>
                    <a:pt x="3142" y="1121"/>
                  </a:lnTo>
                  <a:lnTo>
                    <a:pt x="3191" y="1291"/>
                  </a:lnTo>
                  <a:lnTo>
                    <a:pt x="3215" y="1462"/>
                  </a:lnTo>
                  <a:lnTo>
                    <a:pt x="3215" y="1657"/>
                  </a:lnTo>
                  <a:lnTo>
                    <a:pt x="3215" y="1657"/>
                  </a:lnTo>
                  <a:lnTo>
                    <a:pt x="3215" y="1827"/>
                  </a:lnTo>
                  <a:lnTo>
                    <a:pt x="3191" y="2022"/>
                  </a:lnTo>
                  <a:lnTo>
                    <a:pt x="3142" y="2217"/>
                  </a:lnTo>
                  <a:lnTo>
                    <a:pt x="3093" y="2387"/>
                  </a:lnTo>
                  <a:lnTo>
                    <a:pt x="3020" y="2558"/>
                  </a:lnTo>
                  <a:lnTo>
                    <a:pt x="2947" y="2728"/>
                  </a:lnTo>
                  <a:lnTo>
                    <a:pt x="2850" y="2874"/>
                  </a:lnTo>
                  <a:lnTo>
                    <a:pt x="2752" y="3020"/>
                  </a:lnTo>
                  <a:lnTo>
                    <a:pt x="2630" y="3167"/>
                  </a:lnTo>
                  <a:lnTo>
                    <a:pt x="2509" y="3288"/>
                  </a:lnTo>
                  <a:lnTo>
                    <a:pt x="2363" y="3386"/>
                  </a:lnTo>
                  <a:lnTo>
                    <a:pt x="2241" y="3483"/>
                  </a:lnTo>
                  <a:lnTo>
                    <a:pt x="2095" y="3556"/>
                  </a:lnTo>
                  <a:lnTo>
                    <a:pt x="1924" y="3605"/>
                  </a:lnTo>
                  <a:lnTo>
                    <a:pt x="1778" y="3629"/>
                  </a:lnTo>
                  <a:lnTo>
                    <a:pt x="1608" y="3654"/>
                  </a:lnTo>
                  <a:lnTo>
                    <a:pt x="1608" y="3654"/>
                  </a:lnTo>
                  <a:lnTo>
                    <a:pt x="1437" y="3629"/>
                  </a:lnTo>
                  <a:lnTo>
                    <a:pt x="1291" y="3605"/>
                  </a:lnTo>
                  <a:lnTo>
                    <a:pt x="1120" y="3556"/>
                  </a:lnTo>
                  <a:lnTo>
                    <a:pt x="974" y="3483"/>
                  </a:lnTo>
                  <a:lnTo>
                    <a:pt x="853" y="3386"/>
                  </a:lnTo>
                  <a:lnTo>
                    <a:pt x="706" y="3288"/>
                  </a:lnTo>
                  <a:lnTo>
                    <a:pt x="585" y="3167"/>
                  </a:lnTo>
                  <a:lnTo>
                    <a:pt x="463" y="3020"/>
                  </a:lnTo>
                  <a:lnTo>
                    <a:pt x="365" y="2874"/>
                  </a:lnTo>
                  <a:lnTo>
                    <a:pt x="268" y="2728"/>
                  </a:lnTo>
                  <a:lnTo>
                    <a:pt x="195" y="2558"/>
                  </a:lnTo>
                  <a:lnTo>
                    <a:pt x="122" y="2387"/>
                  </a:lnTo>
                  <a:lnTo>
                    <a:pt x="73" y="2217"/>
                  </a:lnTo>
                  <a:lnTo>
                    <a:pt x="24" y="2022"/>
                  </a:lnTo>
                  <a:lnTo>
                    <a:pt x="0" y="1827"/>
                  </a:lnTo>
                  <a:lnTo>
                    <a:pt x="0" y="1657"/>
                  </a:lnTo>
                  <a:lnTo>
                    <a:pt x="0" y="1657"/>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9" name="Shape 569"/>
            <p:cNvSpPr/>
            <p:nvPr/>
          </p:nvSpPr>
          <p:spPr>
            <a:xfrm>
              <a:off x="4071800" y="2372825"/>
              <a:ext cx="172925" cy="400050"/>
            </a:xfrm>
            <a:custGeom>
              <a:avLst/>
              <a:gdLst/>
              <a:ahLst/>
              <a:cxnLst/>
              <a:rect l="0" t="0" r="0" b="0"/>
              <a:pathLst>
                <a:path w="6917" h="16002" fill="none" extrusionOk="0">
                  <a:moveTo>
                    <a:pt x="4189" y="0"/>
                  </a:moveTo>
                  <a:lnTo>
                    <a:pt x="4189" y="0"/>
                  </a:lnTo>
                  <a:lnTo>
                    <a:pt x="4019" y="98"/>
                  </a:lnTo>
                  <a:lnTo>
                    <a:pt x="3848" y="147"/>
                  </a:lnTo>
                  <a:lnTo>
                    <a:pt x="3653" y="195"/>
                  </a:lnTo>
                  <a:lnTo>
                    <a:pt x="3459" y="220"/>
                  </a:lnTo>
                  <a:lnTo>
                    <a:pt x="3459" y="220"/>
                  </a:lnTo>
                  <a:lnTo>
                    <a:pt x="3264" y="195"/>
                  </a:lnTo>
                  <a:lnTo>
                    <a:pt x="3069" y="147"/>
                  </a:lnTo>
                  <a:lnTo>
                    <a:pt x="2898" y="98"/>
                  </a:lnTo>
                  <a:lnTo>
                    <a:pt x="2728" y="0"/>
                  </a:lnTo>
                  <a:lnTo>
                    <a:pt x="2728" y="0"/>
                  </a:lnTo>
                  <a:lnTo>
                    <a:pt x="2533" y="49"/>
                  </a:lnTo>
                  <a:lnTo>
                    <a:pt x="2338" y="122"/>
                  </a:lnTo>
                  <a:lnTo>
                    <a:pt x="2168" y="195"/>
                  </a:lnTo>
                  <a:lnTo>
                    <a:pt x="2022" y="293"/>
                  </a:lnTo>
                  <a:lnTo>
                    <a:pt x="1705" y="488"/>
                  </a:lnTo>
                  <a:lnTo>
                    <a:pt x="1437" y="755"/>
                  </a:lnTo>
                  <a:lnTo>
                    <a:pt x="1169" y="1072"/>
                  </a:lnTo>
                  <a:lnTo>
                    <a:pt x="950" y="1413"/>
                  </a:lnTo>
                  <a:lnTo>
                    <a:pt x="755" y="1803"/>
                  </a:lnTo>
                  <a:lnTo>
                    <a:pt x="585" y="2217"/>
                  </a:lnTo>
                  <a:lnTo>
                    <a:pt x="439" y="2704"/>
                  </a:lnTo>
                  <a:lnTo>
                    <a:pt x="317" y="3191"/>
                  </a:lnTo>
                  <a:lnTo>
                    <a:pt x="219" y="3727"/>
                  </a:lnTo>
                  <a:lnTo>
                    <a:pt x="146" y="4311"/>
                  </a:lnTo>
                  <a:lnTo>
                    <a:pt x="73" y="4896"/>
                  </a:lnTo>
                  <a:lnTo>
                    <a:pt x="24" y="5529"/>
                  </a:lnTo>
                  <a:lnTo>
                    <a:pt x="0" y="6187"/>
                  </a:lnTo>
                  <a:lnTo>
                    <a:pt x="0" y="6869"/>
                  </a:lnTo>
                  <a:lnTo>
                    <a:pt x="0" y="6869"/>
                  </a:lnTo>
                  <a:lnTo>
                    <a:pt x="24" y="7015"/>
                  </a:lnTo>
                  <a:lnTo>
                    <a:pt x="49" y="7161"/>
                  </a:lnTo>
                  <a:lnTo>
                    <a:pt x="98" y="7307"/>
                  </a:lnTo>
                  <a:lnTo>
                    <a:pt x="171" y="7404"/>
                  </a:lnTo>
                  <a:lnTo>
                    <a:pt x="244" y="7502"/>
                  </a:lnTo>
                  <a:lnTo>
                    <a:pt x="317" y="7575"/>
                  </a:lnTo>
                  <a:lnTo>
                    <a:pt x="414" y="7624"/>
                  </a:lnTo>
                  <a:lnTo>
                    <a:pt x="487" y="7624"/>
                  </a:lnTo>
                  <a:lnTo>
                    <a:pt x="487" y="7624"/>
                  </a:lnTo>
                  <a:lnTo>
                    <a:pt x="633" y="7624"/>
                  </a:lnTo>
                  <a:lnTo>
                    <a:pt x="731" y="7575"/>
                  </a:lnTo>
                  <a:lnTo>
                    <a:pt x="804" y="7502"/>
                  </a:lnTo>
                  <a:lnTo>
                    <a:pt x="877" y="7404"/>
                  </a:lnTo>
                  <a:lnTo>
                    <a:pt x="926" y="7307"/>
                  </a:lnTo>
                  <a:lnTo>
                    <a:pt x="950" y="7161"/>
                  </a:lnTo>
                  <a:lnTo>
                    <a:pt x="974" y="6869"/>
                  </a:lnTo>
                  <a:lnTo>
                    <a:pt x="974" y="6869"/>
                  </a:lnTo>
                  <a:lnTo>
                    <a:pt x="999" y="6503"/>
                  </a:lnTo>
                  <a:lnTo>
                    <a:pt x="1023" y="6089"/>
                  </a:lnTo>
                  <a:lnTo>
                    <a:pt x="1145" y="5091"/>
                  </a:lnTo>
                  <a:lnTo>
                    <a:pt x="1291" y="4092"/>
                  </a:lnTo>
                  <a:lnTo>
                    <a:pt x="1364" y="3654"/>
                  </a:lnTo>
                  <a:lnTo>
                    <a:pt x="1461" y="3288"/>
                  </a:lnTo>
                  <a:lnTo>
                    <a:pt x="1461" y="3288"/>
                  </a:lnTo>
                  <a:lnTo>
                    <a:pt x="1413" y="3094"/>
                  </a:lnTo>
                  <a:lnTo>
                    <a:pt x="1388" y="2899"/>
                  </a:lnTo>
                  <a:lnTo>
                    <a:pt x="1388" y="2704"/>
                  </a:lnTo>
                  <a:lnTo>
                    <a:pt x="1413" y="2533"/>
                  </a:lnTo>
                  <a:lnTo>
                    <a:pt x="1437" y="2387"/>
                  </a:lnTo>
                  <a:lnTo>
                    <a:pt x="1510" y="2241"/>
                  </a:lnTo>
                  <a:lnTo>
                    <a:pt x="1583" y="2119"/>
                  </a:lnTo>
                  <a:lnTo>
                    <a:pt x="1656" y="2046"/>
                  </a:lnTo>
                  <a:lnTo>
                    <a:pt x="1656" y="2046"/>
                  </a:lnTo>
                  <a:lnTo>
                    <a:pt x="1583" y="2144"/>
                  </a:lnTo>
                  <a:lnTo>
                    <a:pt x="1534" y="2290"/>
                  </a:lnTo>
                  <a:lnTo>
                    <a:pt x="1486" y="2485"/>
                  </a:lnTo>
                  <a:lnTo>
                    <a:pt x="1486" y="2680"/>
                  </a:lnTo>
                  <a:lnTo>
                    <a:pt x="1510" y="2874"/>
                  </a:lnTo>
                  <a:lnTo>
                    <a:pt x="1559" y="3069"/>
                  </a:lnTo>
                  <a:lnTo>
                    <a:pt x="1608" y="3167"/>
                  </a:lnTo>
                  <a:lnTo>
                    <a:pt x="1681" y="3264"/>
                  </a:lnTo>
                  <a:lnTo>
                    <a:pt x="1754" y="3337"/>
                  </a:lnTo>
                  <a:lnTo>
                    <a:pt x="1851" y="3410"/>
                  </a:lnTo>
                  <a:lnTo>
                    <a:pt x="1851" y="3410"/>
                  </a:lnTo>
                  <a:lnTo>
                    <a:pt x="1900" y="3775"/>
                  </a:lnTo>
                  <a:lnTo>
                    <a:pt x="1924" y="3970"/>
                  </a:lnTo>
                  <a:lnTo>
                    <a:pt x="1949" y="4190"/>
                  </a:lnTo>
                  <a:lnTo>
                    <a:pt x="1924" y="4433"/>
                  </a:lnTo>
                  <a:lnTo>
                    <a:pt x="1900" y="4725"/>
                  </a:lnTo>
                  <a:lnTo>
                    <a:pt x="1827" y="5018"/>
                  </a:lnTo>
                  <a:lnTo>
                    <a:pt x="1705" y="5383"/>
                  </a:lnTo>
                  <a:lnTo>
                    <a:pt x="1705" y="5383"/>
                  </a:lnTo>
                  <a:lnTo>
                    <a:pt x="1510" y="5894"/>
                  </a:lnTo>
                  <a:lnTo>
                    <a:pt x="1364" y="6381"/>
                  </a:lnTo>
                  <a:lnTo>
                    <a:pt x="1267" y="6820"/>
                  </a:lnTo>
                  <a:lnTo>
                    <a:pt x="1218" y="7210"/>
                  </a:lnTo>
                  <a:lnTo>
                    <a:pt x="1169" y="7599"/>
                  </a:lnTo>
                  <a:lnTo>
                    <a:pt x="1169" y="7989"/>
                  </a:lnTo>
                  <a:lnTo>
                    <a:pt x="1194" y="8793"/>
                  </a:lnTo>
                  <a:lnTo>
                    <a:pt x="1194" y="8793"/>
                  </a:lnTo>
                  <a:lnTo>
                    <a:pt x="1242" y="9962"/>
                  </a:lnTo>
                  <a:lnTo>
                    <a:pt x="1291" y="11131"/>
                  </a:lnTo>
                  <a:lnTo>
                    <a:pt x="1315" y="13201"/>
                  </a:lnTo>
                  <a:lnTo>
                    <a:pt x="1340" y="14686"/>
                  </a:lnTo>
                  <a:lnTo>
                    <a:pt x="1340" y="15271"/>
                  </a:lnTo>
                  <a:lnTo>
                    <a:pt x="1340" y="15271"/>
                  </a:lnTo>
                  <a:lnTo>
                    <a:pt x="1364" y="15490"/>
                  </a:lnTo>
                  <a:lnTo>
                    <a:pt x="1413" y="15661"/>
                  </a:lnTo>
                  <a:lnTo>
                    <a:pt x="1486" y="15782"/>
                  </a:lnTo>
                  <a:lnTo>
                    <a:pt x="1583" y="15880"/>
                  </a:lnTo>
                  <a:lnTo>
                    <a:pt x="1656" y="15953"/>
                  </a:lnTo>
                  <a:lnTo>
                    <a:pt x="1729" y="15977"/>
                  </a:lnTo>
                  <a:lnTo>
                    <a:pt x="1827" y="16002"/>
                  </a:lnTo>
                  <a:lnTo>
                    <a:pt x="1827" y="16002"/>
                  </a:lnTo>
                  <a:lnTo>
                    <a:pt x="1949" y="16002"/>
                  </a:lnTo>
                  <a:lnTo>
                    <a:pt x="2070" y="15953"/>
                  </a:lnTo>
                  <a:lnTo>
                    <a:pt x="2168" y="15904"/>
                  </a:lnTo>
                  <a:lnTo>
                    <a:pt x="2241" y="15831"/>
                  </a:lnTo>
                  <a:lnTo>
                    <a:pt x="2314" y="15758"/>
                  </a:lnTo>
                  <a:lnTo>
                    <a:pt x="2387" y="15636"/>
                  </a:lnTo>
                  <a:lnTo>
                    <a:pt x="2411" y="15490"/>
                  </a:lnTo>
                  <a:lnTo>
                    <a:pt x="2460" y="15344"/>
                  </a:lnTo>
                  <a:lnTo>
                    <a:pt x="3142" y="8525"/>
                  </a:lnTo>
                  <a:lnTo>
                    <a:pt x="3142" y="8525"/>
                  </a:lnTo>
                  <a:lnTo>
                    <a:pt x="3142" y="8427"/>
                  </a:lnTo>
                  <a:lnTo>
                    <a:pt x="3191" y="8257"/>
                  </a:lnTo>
                  <a:lnTo>
                    <a:pt x="3239" y="8159"/>
                  </a:lnTo>
                  <a:lnTo>
                    <a:pt x="3288" y="8062"/>
                  </a:lnTo>
                  <a:lnTo>
                    <a:pt x="3361" y="7989"/>
                  </a:lnTo>
                  <a:lnTo>
                    <a:pt x="3459" y="7965"/>
                  </a:lnTo>
                  <a:lnTo>
                    <a:pt x="3459" y="7965"/>
                  </a:lnTo>
                  <a:lnTo>
                    <a:pt x="3556" y="7989"/>
                  </a:lnTo>
                  <a:lnTo>
                    <a:pt x="3629" y="8062"/>
                  </a:lnTo>
                  <a:lnTo>
                    <a:pt x="3678" y="8159"/>
                  </a:lnTo>
                  <a:lnTo>
                    <a:pt x="3726" y="8257"/>
                  </a:lnTo>
                  <a:lnTo>
                    <a:pt x="3775" y="8427"/>
                  </a:lnTo>
                  <a:lnTo>
                    <a:pt x="3775" y="8525"/>
                  </a:lnTo>
                  <a:lnTo>
                    <a:pt x="4457" y="15344"/>
                  </a:lnTo>
                  <a:lnTo>
                    <a:pt x="4457" y="15344"/>
                  </a:lnTo>
                  <a:lnTo>
                    <a:pt x="4506" y="15490"/>
                  </a:lnTo>
                  <a:lnTo>
                    <a:pt x="4530" y="15636"/>
                  </a:lnTo>
                  <a:lnTo>
                    <a:pt x="4603" y="15758"/>
                  </a:lnTo>
                  <a:lnTo>
                    <a:pt x="4676" y="15831"/>
                  </a:lnTo>
                  <a:lnTo>
                    <a:pt x="4749" y="15904"/>
                  </a:lnTo>
                  <a:lnTo>
                    <a:pt x="4847" y="15953"/>
                  </a:lnTo>
                  <a:lnTo>
                    <a:pt x="4969" y="16002"/>
                  </a:lnTo>
                  <a:lnTo>
                    <a:pt x="5090" y="16002"/>
                  </a:lnTo>
                  <a:lnTo>
                    <a:pt x="5090" y="16002"/>
                  </a:lnTo>
                  <a:lnTo>
                    <a:pt x="5188" y="15977"/>
                  </a:lnTo>
                  <a:lnTo>
                    <a:pt x="5261" y="15953"/>
                  </a:lnTo>
                  <a:lnTo>
                    <a:pt x="5334" y="15880"/>
                  </a:lnTo>
                  <a:lnTo>
                    <a:pt x="5431" y="15782"/>
                  </a:lnTo>
                  <a:lnTo>
                    <a:pt x="5504" y="15661"/>
                  </a:lnTo>
                  <a:lnTo>
                    <a:pt x="5553" y="15490"/>
                  </a:lnTo>
                  <a:lnTo>
                    <a:pt x="5577" y="15271"/>
                  </a:lnTo>
                  <a:lnTo>
                    <a:pt x="5577" y="15271"/>
                  </a:lnTo>
                  <a:lnTo>
                    <a:pt x="5577" y="14686"/>
                  </a:lnTo>
                  <a:lnTo>
                    <a:pt x="5602" y="13201"/>
                  </a:lnTo>
                  <a:lnTo>
                    <a:pt x="5626" y="11131"/>
                  </a:lnTo>
                  <a:lnTo>
                    <a:pt x="5675" y="9962"/>
                  </a:lnTo>
                  <a:lnTo>
                    <a:pt x="5724" y="8793"/>
                  </a:lnTo>
                  <a:lnTo>
                    <a:pt x="5724" y="8793"/>
                  </a:lnTo>
                  <a:lnTo>
                    <a:pt x="5748" y="7989"/>
                  </a:lnTo>
                  <a:lnTo>
                    <a:pt x="5748" y="7599"/>
                  </a:lnTo>
                  <a:lnTo>
                    <a:pt x="5699" y="7210"/>
                  </a:lnTo>
                  <a:lnTo>
                    <a:pt x="5650" y="6820"/>
                  </a:lnTo>
                  <a:lnTo>
                    <a:pt x="5553" y="6381"/>
                  </a:lnTo>
                  <a:lnTo>
                    <a:pt x="5407" y="5894"/>
                  </a:lnTo>
                  <a:lnTo>
                    <a:pt x="5212" y="5383"/>
                  </a:lnTo>
                  <a:lnTo>
                    <a:pt x="5212" y="5383"/>
                  </a:lnTo>
                  <a:lnTo>
                    <a:pt x="5090" y="5018"/>
                  </a:lnTo>
                  <a:lnTo>
                    <a:pt x="5017" y="4725"/>
                  </a:lnTo>
                  <a:lnTo>
                    <a:pt x="4993" y="4433"/>
                  </a:lnTo>
                  <a:lnTo>
                    <a:pt x="4969" y="4190"/>
                  </a:lnTo>
                  <a:lnTo>
                    <a:pt x="4993" y="3970"/>
                  </a:lnTo>
                  <a:lnTo>
                    <a:pt x="5017" y="3775"/>
                  </a:lnTo>
                  <a:lnTo>
                    <a:pt x="5066" y="3410"/>
                  </a:lnTo>
                  <a:lnTo>
                    <a:pt x="5066" y="3410"/>
                  </a:lnTo>
                  <a:lnTo>
                    <a:pt x="5163" y="3337"/>
                  </a:lnTo>
                  <a:lnTo>
                    <a:pt x="5236" y="3264"/>
                  </a:lnTo>
                  <a:lnTo>
                    <a:pt x="5310" y="3167"/>
                  </a:lnTo>
                  <a:lnTo>
                    <a:pt x="5358" y="3069"/>
                  </a:lnTo>
                  <a:lnTo>
                    <a:pt x="5407" y="2874"/>
                  </a:lnTo>
                  <a:lnTo>
                    <a:pt x="5431" y="2680"/>
                  </a:lnTo>
                  <a:lnTo>
                    <a:pt x="5431" y="2485"/>
                  </a:lnTo>
                  <a:lnTo>
                    <a:pt x="5383" y="2290"/>
                  </a:lnTo>
                  <a:lnTo>
                    <a:pt x="5334" y="2144"/>
                  </a:lnTo>
                  <a:lnTo>
                    <a:pt x="5261" y="2046"/>
                  </a:lnTo>
                  <a:lnTo>
                    <a:pt x="5261" y="2046"/>
                  </a:lnTo>
                  <a:lnTo>
                    <a:pt x="5334" y="2119"/>
                  </a:lnTo>
                  <a:lnTo>
                    <a:pt x="5407" y="2241"/>
                  </a:lnTo>
                  <a:lnTo>
                    <a:pt x="5480" y="2387"/>
                  </a:lnTo>
                  <a:lnTo>
                    <a:pt x="5504" y="2533"/>
                  </a:lnTo>
                  <a:lnTo>
                    <a:pt x="5529" y="2704"/>
                  </a:lnTo>
                  <a:lnTo>
                    <a:pt x="5529" y="2899"/>
                  </a:lnTo>
                  <a:lnTo>
                    <a:pt x="5504" y="3094"/>
                  </a:lnTo>
                  <a:lnTo>
                    <a:pt x="5456" y="3288"/>
                  </a:lnTo>
                  <a:lnTo>
                    <a:pt x="5456" y="3288"/>
                  </a:lnTo>
                  <a:lnTo>
                    <a:pt x="5553" y="3654"/>
                  </a:lnTo>
                  <a:lnTo>
                    <a:pt x="5626" y="4092"/>
                  </a:lnTo>
                  <a:lnTo>
                    <a:pt x="5772" y="5091"/>
                  </a:lnTo>
                  <a:lnTo>
                    <a:pt x="5894" y="6089"/>
                  </a:lnTo>
                  <a:lnTo>
                    <a:pt x="5918" y="6503"/>
                  </a:lnTo>
                  <a:lnTo>
                    <a:pt x="5943" y="6869"/>
                  </a:lnTo>
                  <a:lnTo>
                    <a:pt x="5943" y="6869"/>
                  </a:lnTo>
                  <a:lnTo>
                    <a:pt x="5967" y="7161"/>
                  </a:lnTo>
                  <a:lnTo>
                    <a:pt x="5991" y="7307"/>
                  </a:lnTo>
                  <a:lnTo>
                    <a:pt x="6040" y="7404"/>
                  </a:lnTo>
                  <a:lnTo>
                    <a:pt x="6113" y="7502"/>
                  </a:lnTo>
                  <a:lnTo>
                    <a:pt x="6186" y="7575"/>
                  </a:lnTo>
                  <a:lnTo>
                    <a:pt x="6284" y="7624"/>
                  </a:lnTo>
                  <a:lnTo>
                    <a:pt x="6430" y="7624"/>
                  </a:lnTo>
                  <a:lnTo>
                    <a:pt x="6430" y="7624"/>
                  </a:lnTo>
                  <a:lnTo>
                    <a:pt x="6503" y="7624"/>
                  </a:lnTo>
                  <a:lnTo>
                    <a:pt x="6600" y="7575"/>
                  </a:lnTo>
                  <a:lnTo>
                    <a:pt x="6673" y="7502"/>
                  </a:lnTo>
                  <a:lnTo>
                    <a:pt x="6746" y="7404"/>
                  </a:lnTo>
                  <a:lnTo>
                    <a:pt x="6820" y="7307"/>
                  </a:lnTo>
                  <a:lnTo>
                    <a:pt x="6868" y="7161"/>
                  </a:lnTo>
                  <a:lnTo>
                    <a:pt x="6893" y="7015"/>
                  </a:lnTo>
                  <a:lnTo>
                    <a:pt x="6917" y="6869"/>
                  </a:lnTo>
                  <a:lnTo>
                    <a:pt x="6917" y="6869"/>
                  </a:lnTo>
                  <a:lnTo>
                    <a:pt x="6917" y="6187"/>
                  </a:lnTo>
                  <a:lnTo>
                    <a:pt x="6893" y="5529"/>
                  </a:lnTo>
                  <a:lnTo>
                    <a:pt x="6844" y="4896"/>
                  </a:lnTo>
                  <a:lnTo>
                    <a:pt x="6771" y="4311"/>
                  </a:lnTo>
                  <a:lnTo>
                    <a:pt x="6698" y="3727"/>
                  </a:lnTo>
                  <a:lnTo>
                    <a:pt x="6600" y="3191"/>
                  </a:lnTo>
                  <a:lnTo>
                    <a:pt x="6479" y="2704"/>
                  </a:lnTo>
                  <a:lnTo>
                    <a:pt x="6332" y="2217"/>
                  </a:lnTo>
                  <a:lnTo>
                    <a:pt x="6162" y="1803"/>
                  </a:lnTo>
                  <a:lnTo>
                    <a:pt x="5967" y="1413"/>
                  </a:lnTo>
                  <a:lnTo>
                    <a:pt x="5748" y="1072"/>
                  </a:lnTo>
                  <a:lnTo>
                    <a:pt x="5480" y="755"/>
                  </a:lnTo>
                  <a:lnTo>
                    <a:pt x="5212" y="488"/>
                  </a:lnTo>
                  <a:lnTo>
                    <a:pt x="4895" y="293"/>
                  </a:lnTo>
                  <a:lnTo>
                    <a:pt x="4749" y="195"/>
                  </a:lnTo>
                  <a:lnTo>
                    <a:pt x="4579" y="122"/>
                  </a:lnTo>
                  <a:lnTo>
                    <a:pt x="4384" y="49"/>
                  </a:lnTo>
                  <a:lnTo>
                    <a:pt x="4189" y="0"/>
                  </a:lnTo>
                  <a:lnTo>
                    <a:pt x="4189"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70" name="Shape 570"/>
          <p:cNvSpPr/>
          <p:nvPr/>
        </p:nvSpPr>
        <p:spPr>
          <a:xfrm>
            <a:off x="4317610" y="2080241"/>
            <a:ext cx="320377" cy="337775"/>
          </a:xfrm>
          <a:custGeom>
            <a:avLst/>
            <a:gdLst/>
            <a:ahLst/>
            <a:cxnLst/>
            <a:rect l="0" t="0" r="0" b="0"/>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571" name="Shape 571"/>
          <p:cNvGrpSpPr/>
          <p:nvPr/>
        </p:nvGrpSpPr>
        <p:grpSpPr>
          <a:xfrm>
            <a:off x="4872695" y="2086302"/>
            <a:ext cx="345970" cy="325504"/>
            <a:chOff x="5972700" y="2330200"/>
            <a:chExt cx="411625" cy="387275"/>
          </a:xfrm>
        </p:grpSpPr>
        <p:sp>
          <p:nvSpPr>
            <p:cNvPr id="572" name="Shape 572"/>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3" name="Shape 573"/>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74" name="Shape 574"/>
          <p:cNvGrpSpPr/>
          <p:nvPr/>
        </p:nvGrpSpPr>
        <p:grpSpPr>
          <a:xfrm>
            <a:off x="467992" y="2614430"/>
            <a:ext cx="109538" cy="399195"/>
            <a:chOff x="732125" y="2958550"/>
            <a:chExt cx="130325" cy="474950"/>
          </a:xfrm>
        </p:grpSpPr>
        <p:sp>
          <p:nvSpPr>
            <p:cNvPr id="575" name="Shape 575"/>
            <p:cNvSpPr/>
            <p:nvPr/>
          </p:nvSpPr>
          <p:spPr>
            <a:xfrm>
              <a:off x="732125" y="2958550"/>
              <a:ext cx="130325" cy="474950"/>
            </a:xfrm>
            <a:custGeom>
              <a:avLst/>
              <a:gdLst/>
              <a:ahLst/>
              <a:cxnLst/>
              <a:rect l="0" t="0" r="0" b="0"/>
              <a:pathLst>
                <a:path w="5213" h="18998" fill="none" extrusionOk="0">
                  <a:moveTo>
                    <a:pt x="4336" y="14443"/>
                  </a:moveTo>
                  <a:lnTo>
                    <a:pt x="4336" y="1754"/>
                  </a:lnTo>
                  <a:lnTo>
                    <a:pt x="4336" y="1754"/>
                  </a:lnTo>
                  <a:lnTo>
                    <a:pt x="4336" y="1584"/>
                  </a:lnTo>
                  <a:lnTo>
                    <a:pt x="4311" y="1389"/>
                  </a:lnTo>
                  <a:lnTo>
                    <a:pt x="4262" y="1243"/>
                  </a:lnTo>
                  <a:lnTo>
                    <a:pt x="4214" y="1073"/>
                  </a:lnTo>
                  <a:lnTo>
                    <a:pt x="4141" y="926"/>
                  </a:lnTo>
                  <a:lnTo>
                    <a:pt x="4043" y="780"/>
                  </a:lnTo>
                  <a:lnTo>
                    <a:pt x="3946" y="634"/>
                  </a:lnTo>
                  <a:lnTo>
                    <a:pt x="3824" y="512"/>
                  </a:lnTo>
                  <a:lnTo>
                    <a:pt x="3702" y="415"/>
                  </a:lnTo>
                  <a:lnTo>
                    <a:pt x="3580" y="318"/>
                  </a:lnTo>
                  <a:lnTo>
                    <a:pt x="3434" y="220"/>
                  </a:lnTo>
                  <a:lnTo>
                    <a:pt x="3288" y="147"/>
                  </a:lnTo>
                  <a:lnTo>
                    <a:pt x="3118" y="98"/>
                  </a:lnTo>
                  <a:lnTo>
                    <a:pt x="2947" y="50"/>
                  </a:lnTo>
                  <a:lnTo>
                    <a:pt x="2777" y="25"/>
                  </a:lnTo>
                  <a:lnTo>
                    <a:pt x="2606" y="1"/>
                  </a:lnTo>
                  <a:lnTo>
                    <a:pt x="2606" y="1"/>
                  </a:lnTo>
                  <a:lnTo>
                    <a:pt x="2436" y="25"/>
                  </a:lnTo>
                  <a:lnTo>
                    <a:pt x="2265" y="50"/>
                  </a:lnTo>
                  <a:lnTo>
                    <a:pt x="2095" y="98"/>
                  </a:lnTo>
                  <a:lnTo>
                    <a:pt x="1924" y="147"/>
                  </a:lnTo>
                  <a:lnTo>
                    <a:pt x="1778" y="220"/>
                  </a:lnTo>
                  <a:lnTo>
                    <a:pt x="1632" y="318"/>
                  </a:lnTo>
                  <a:lnTo>
                    <a:pt x="1510" y="415"/>
                  </a:lnTo>
                  <a:lnTo>
                    <a:pt x="1389" y="512"/>
                  </a:lnTo>
                  <a:lnTo>
                    <a:pt x="1267" y="634"/>
                  </a:lnTo>
                  <a:lnTo>
                    <a:pt x="1169" y="780"/>
                  </a:lnTo>
                  <a:lnTo>
                    <a:pt x="1072" y="926"/>
                  </a:lnTo>
                  <a:lnTo>
                    <a:pt x="999" y="1073"/>
                  </a:lnTo>
                  <a:lnTo>
                    <a:pt x="950" y="1243"/>
                  </a:lnTo>
                  <a:lnTo>
                    <a:pt x="901" y="1389"/>
                  </a:lnTo>
                  <a:lnTo>
                    <a:pt x="877" y="1584"/>
                  </a:lnTo>
                  <a:lnTo>
                    <a:pt x="877" y="1754"/>
                  </a:lnTo>
                  <a:lnTo>
                    <a:pt x="877" y="14443"/>
                  </a:lnTo>
                  <a:lnTo>
                    <a:pt x="877" y="14443"/>
                  </a:lnTo>
                  <a:lnTo>
                    <a:pt x="682" y="14638"/>
                  </a:lnTo>
                  <a:lnTo>
                    <a:pt x="512" y="14833"/>
                  </a:lnTo>
                  <a:lnTo>
                    <a:pt x="366" y="15052"/>
                  </a:lnTo>
                  <a:lnTo>
                    <a:pt x="244" y="15296"/>
                  </a:lnTo>
                  <a:lnTo>
                    <a:pt x="146" y="15564"/>
                  </a:lnTo>
                  <a:lnTo>
                    <a:pt x="73" y="15832"/>
                  </a:lnTo>
                  <a:lnTo>
                    <a:pt x="25" y="16100"/>
                  </a:lnTo>
                  <a:lnTo>
                    <a:pt x="0" y="16392"/>
                  </a:lnTo>
                  <a:lnTo>
                    <a:pt x="0" y="16392"/>
                  </a:lnTo>
                  <a:lnTo>
                    <a:pt x="25" y="16635"/>
                  </a:lnTo>
                  <a:lnTo>
                    <a:pt x="49" y="16903"/>
                  </a:lnTo>
                  <a:lnTo>
                    <a:pt x="122" y="17147"/>
                  </a:lnTo>
                  <a:lnTo>
                    <a:pt x="195" y="17390"/>
                  </a:lnTo>
                  <a:lnTo>
                    <a:pt x="317" y="17634"/>
                  </a:lnTo>
                  <a:lnTo>
                    <a:pt x="439" y="17829"/>
                  </a:lnTo>
                  <a:lnTo>
                    <a:pt x="609" y="18048"/>
                  </a:lnTo>
                  <a:lnTo>
                    <a:pt x="755" y="18218"/>
                  </a:lnTo>
                  <a:lnTo>
                    <a:pt x="950" y="18389"/>
                  </a:lnTo>
                  <a:lnTo>
                    <a:pt x="1145" y="18535"/>
                  </a:lnTo>
                  <a:lnTo>
                    <a:pt x="1364" y="18681"/>
                  </a:lnTo>
                  <a:lnTo>
                    <a:pt x="1583" y="18779"/>
                  </a:lnTo>
                  <a:lnTo>
                    <a:pt x="1827" y="18876"/>
                  </a:lnTo>
                  <a:lnTo>
                    <a:pt x="2070" y="18925"/>
                  </a:lnTo>
                  <a:lnTo>
                    <a:pt x="2338" y="18973"/>
                  </a:lnTo>
                  <a:lnTo>
                    <a:pt x="2606" y="18998"/>
                  </a:lnTo>
                  <a:lnTo>
                    <a:pt x="2606" y="18998"/>
                  </a:lnTo>
                  <a:lnTo>
                    <a:pt x="2874" y="18973"/>
                  </a:lnTo>
                  <a:lnTo>
                    <a:pt x="3142" y="18925"/>
                  </a:lnTo>
                  <a:lnTo>
                    <a:pt x="3386" y="18876"/>
                  </a:lnTo>
                  <a:lnTo>
                    <a:pt x="3629" y="18779"/>
                  </a:lnTo>
                  <a:lnTo>
                    <a:pt x="3848" y="18681"/>
                  </a:lnTo>
                  <a:lnTo>
                    <a:pt x="4068" y="18535"/>
                  </a:lnTo>
                  <a:lnTo>
                    <a:pt x="4262" y="18389"/>
                  </a:lnTo>
                  <a:lnTo>
                    <a:pt x="4457" y="18218"/>
                  </a:lnTo>
                  <a:lnTo>
                    <a:pt x="4603" y="18048"/>
                  </a:lnTo>
                  <a:lnTo>
                    <a:pt x="4774" y="17829"/>
                  </a:lnTo>
                  <a:lnTo>
                    <a:pt x="4896" y="17634"/>
                  </a:lnTo>
                  <a:lnTo>
                    <a:pt x="5017" y="17390"/>
                  </a:lnTo>
                  <a:lnTo>
                    <a:pt x="5091" y="17147"/>
                  </a:lnTo>
                  <a:lnTo>
                    <a:pt x="5164" y="16903"/>
                  </a:lnTo>
                  <a:lnTo>
                    <a:pt x="5188" y="16635"/>
                  </a:lnTo>
                  <a:lnTo>
                    <a:pt x="5212" y="16392"/>
                  </a:lnTo>
                  <a:lnTo>
                    <a:pt x="5212" y="16392"/>
                  </a:lnTo>
                  <a:lnTo>
                    <a:pt x="5188" y="16100"/>
                  </a:lnTo>
                  <a:lnTo>
                    <a:pt x="5139" y="15832"/>
                  </a:lnTo>
                  <a:lnTo>
                    <a:pt x="5066" y="15564"/>
                  </a:lnTo>
                  <a:lnTo>
                    <a:pt x="4969" y="15296"/>
                  </a:lnTo>
                  <a:lnTo>
                    <a:pt x="4847" y="15052"/>
                  </a:lnTo>
                  <a:lnTo>
                    <a:pt x="4701" y="14833"/>
                  </a:lnTo>
                  <a:lnTo>
                    <a:pt x="4530" y="14638"/>
                  </a:lnTo>
                  <a:lnTo>
                    <a:pt x="4336" y="14443"/>
                  </a:lnTo>
                  <a:lnTo>
                    <a:pt x="4336" y="14443"/>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6" name="Shape 576"/>
            <p:cNvSpPr/>
            <p:nvPr/>
          </p:nvSpPr>
          <p:spPr>
            <a:xfrm>
              <a:off x="756475" y="3090675"/>
              <a:ext cx="81625" cy="318475"/>
            </a:xfrm>
            <a:custGeom>
              <a:avLst/>
              <a:gdLst/>
              <a:ahLst/>
              <a:cxnLst/>
              <a:rect l="0" t="0" r="0" b="0"/>
              <a:pathLst>
                <a:path w="3265" h="12739" fill="none" extrusionOk="0">
                  <a:moveTo>
                    <a:pt x="2387" y="1"/>
                  </a:moveTo>
                  <a:lnTo>
                    <a:pt x="877" y="1"/>
                  </a:lnTo>
                  <a:lnTo>
                    <a:pt x="877" y="9158"/>
                  </a:lnTo>
                  <a:lnTo>
                    <a:pt x="877" y="9158"/>
                  </a:lnTo>
                  <a:lnTo>
                    <a:pt x="853" y="9353"/>
                  </a:lnTo>
                  <a:lnTo>
                    <a:pt x="780" y="9548"/>
                  </a:lnTo>
                  <a:lnTo>
                    <a:pt x="682" y="9719"/>
                  </a:lnTo>
                  <a:lnTo>
                    <a:pt x="536" y="9889"/>
                  </a:lnTo>
                  <a:lnTo>
                    <a:pt x="536" y="9889"/>
                  </a:lnTo>
                  <a:lnTo>
                    <a:pt x="415" y="10011"/>
                  </a:lnTo>
                  <a:lnTo>
                    <a:pt x="317" y="10133"/>
                  </a:lnTo>
                  <a:lnTo>
                    <a:pt x="220" y="10279"/>
                  </a:lnTo>
                  <a:lnTo>
                    <a:pt x="147" y="10425"/>
                  </a:lnTo>
                  <a:lnTo>
                    <a:pt x="74" y="10595"/>
                  </a:lnTo>
                  <a:lnTo>
                    <a:pt x="49" y="10766"/>
                  </a:lnTo>
                  <a:lnTo>
                    <a:pt x="1" y="10936"/>
                  </a:lnTo>
                  <a:lnTo>
                    <a:pt x="1" y="11107"/>
                  </a:lnTo>
                  <a:lnTo>
                    <a:pt x="1" y="11107"/>
                  </a:lnTo>
                  <a:lnTo>
                    <a:pt x="1" y="11253"/>
                  </a:lnTo>
                  <a:lnTo>
                    <a:pt x="25" y="11423"/>
                  </a:lnTo>
                  <a:lnTo>
                    <a:pt x="74" y="11570"/>
                  </a:lnTo>
                  <a:lnTo>
                    <a:pt x="122" y="11740"/>
                  </a:lnTo>
                  <a:lnTo>
                    <a:pt x="195" y="11862"/>
                  </a:lnTo>
                  <a:lnTo>
                    <a:pt x="293" y="12008"/>
                  </a:lnTo>
                  <a:lnTo>
                    <a:pt x="366" y="12130"/>
                  </a:lnTo>
                  <a:lnTo>
                    <a:pt x="488" y="12251"/>
                  </a:lnTo>
                  <a:lnTo>
                    <a:pt x="585" y="12349"/>
                  </a:lnTo>
                  <a:lnTo>
                    <a:pt x="731" y="12446"/>
                  </a:lnTo>
                  <a:lnTo>
                    <a:pt x="853" y="12519"/>
                  </a:lnTo>
                  <a:lnTo>
                    <a:pt x="999" y="12592"/>
                  </a:lnTo>
                  <a:lnTo>
                    <a:pt x="1145" y="12666"/>
                  </a:lnTo>
                  <a:lnTo>
                    <a:pt x="1316" y="12690"/>
                  </a:lnTo>
                  <a:lnTo>
                    <a:pt x="1462" y="12714"/>
                  </a:lnTo>
                  <a:lnTo>
                    <a:pt x="1632" y="12739"/>
                  </a:lnTo>
                  <a:lnTo>
                    <a:pt x="1632" y="12739"/>
                  </a:lnTo>
                  <a:lnTo>
                    <a:pt x="1803" y="12714"/>
                  </a:lnTo>
                  <a:lnTo>
                    <a:pt x="1949" y="12690"/>
                  </a:lnTo>
                  <a:lnTo>
                    <a:pt x="2119" y="12666"/>
                  </a:lnTo>
                  <a:lnTo>
                    <a:pt x="2266" y="12592"/>
                  </a:lnTo>
                  <a:lnTo>
                    <a:pt x="2412" y="12519"/>
                  </a:lnTo>
                  <a:lnTo>
                    <a:pt x="2533" y="12446"/>
                  </a:lnTo>
                  <a:lnTo>
                    <a:pt x="2680" y="12349"/>
                  </a:lnTo>
                  <a:lnTo>
                    <a:pt x="2777" y="12251"/>
                  </a:lnTo>
                  <a:lnTo>
                    <a:pt x="2899" y="12130"/>
                  </a:lnTo>
                  <a:lnTo>
                    <a:pt x="2972" y="12008"/>
                  </a:lnTo>
                  <a:lnTo>
                    <a:pt x="3069" y="11862"/>
                  </a:lnTo>
                  <a:lnTo>
                    <a:pt x="3142" y="11740"/>
                  </a:lnTo>
                  <a:lnTo>
                    <a:pt x="3191" y="11570"/>
                  </a:lnTo>
                  <a:lnTo>
                    <a:pt x="3240" y="11423"/>
                  </a:lnTo>
                  <a:lnTo>
                    <a:pt x="3264" y="11253"/>
                  </a:lnTo>
                  <a:lnTo>
                    <a:pt x="3264" y="11107"/>
                  </a:lnTo>
                  <a:lnTo>
                    <a:pt x="3264" y="11107"/>
                  </a:lnTo>
                  <a:lnTo>
                    <a:pt x="3264" y="10936"/>
                  </a:lnTo>
                  <a:lnTo>
                    <a:pt x="3215" y="10766"/>
                  </a:lnTo>
                  <a:lnTo>
                    <a:pt x="3191" y="10595"/>
                  </a:lnTo>
                  <a:lnTo>
                    <a:pt x="3118" y="10425"/>
                  </a:lnTo>
                  <a:lnTo>
                    <a:pt x="3045" y="10279"/>
                  </a:lnTo>
                  <a:lnTo>
                    <a:pt x="2947" y="10133"/>
                  </a:lnTo>
                  <a:lnTo>
                    <a:pt x="2850" y="10011"/>
                  </a:lnTo>
                  <a:lnTo>
                    <a:pt x="2728" y="9889"/>
                  </a:lnTo>
                  <a:lnTo>
                    <a:pt x="2728" y="9889"/>
                  </a:lnTo>
                  <a:lnTo>
                    <a:pt x="2582" y="9719"/>
                  </a:lnTo>
                  <a:lnTo>
                    <a:pt x="2485" y="9548"/>
                  </a:lnTo>
                  <a:lnTo>
                    <a:pt x="2412" y="9353"/>
                  </a:lnTo>
                  <a:lnTo>
                    <a:pt x="2387" y="9158"/>
                  </a:lnTo>
                  <a:lnTo>
                    <a:pt x="2387"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7" name="Shape 577"/>
            <p:cNvSpPr/>
            <p:nvPr/>
          </p:nvSpPr>
          <p:spPr>
            <a:xfrm>
              <a:off x="802750" y="3129050"/>
              <a:ext cx="13425" cy="25"/>
            </a:xfrm>
            <a:custGeom>
              <a:avLst/>
              <a:gdLst/>
              <a:ahLst/>
              <a:cxnLst/>
              <a:rect l="0" t="0" r="0" b="0"/>
              <a:pathLst>
                <a:path w="537" h="1" fill="none" extrusionOk="0">
                  <a:moveTo>
                    <a:pt x="536"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8" name="Shape 578"/>
            <p:cNvSpPr/>
            <p:nvPr/>
          </p:nvSpPr>
          <p:spPr>
            <a:xfrm>
              <a:off x="802750" y="3162525"/>
              <a:ext cx="13425" cy="25"/>
            </a:xfrm>
            <a:custGeom>
              <a:avLst/>
              <a:gdLst/>
              <a:ahLst/>
              <a:cxnLst/>
              <a:rect l="0" t="0" r="0" b="0"/>
              <a:pathLst>
                <a:path w="537" h="1" fill="none" extrusionOk="0">
                  <a:moveTo>
                    <a:pt x="536"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9" name="Shape 579"/>
            <p:cNvSpPr/>
            <p:nvPr/>
          </p:nvSpPr>
          <p:spPr>
            <a:xfrm>
              <a:off x="802750" y="3196025"/>
              <a:ext cx="13425" cy="25"/>
            </a:xfrm>
            <a:custGeom>
              <a:avLst/>
              <a:gdLst/>
              <a:ahLst/>
              <a:cxnLst/>
              <a:rect l="0" t="0" r="0" b="0"/>
              <a:pathLst>
                <a:path w="537" h="1" fill="none" extrusionOk="0">
                  <a:moveTo>
                    <a:pt x="536"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0" name="Shape 580"/>
            <p:cNvSpPr/>
            <p:nvPr/>
          </p:nvSpPr>
          <p:spPr>
            <a:xfrm>
              <a:off x="802750" y="3229500"/>
              <a:ext cx="13425" cy="25"/>
            </a:xfrm>
            <a:custGeom>
              <a:avLst/>
              <a:gdLst/>
              <a:ahLst/>
              <a:cxnLst/>
              <a:rect l="0" t="0" r="0" b="0"/>
              <a:pathLst>
                <a:path w="537" h="1" fill="none" extrusionOk="0">
                  <a:moveTo>
                    <a:pt x="536"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1" name="Shape 581"/>
            <p:cNvSpPr/>
            <p:nvPr/>
          </p:nvSpPr>
          <p:spPr>
            <a:xfrm>
              <a:off x="802750" y="3263000"/>
              <a:ext cx="13425" cy="25"/>
            </a:xfrm>
            <a:custGeom>
              <a:avLst/>
              <a:gdLst/>
              <a:ahLst/>
              <a:cxnLst/>
              <a:rect l="0" t="0" r="0" b="0"/>
              <a:pathLst>
                <a:path w="537" h="1" fill="none" extrusionOk="0">
                  <a:moveTo>
                    <a:pt x="536"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2" name="Shape 582"/>
            <p:cNvSpPr/>
            <p:nvPr/>
          </p:nvSpPr>
          <p:spPr>
            <a:xfrm>
              <a:off x="802750" y="3296475"/>
              <a:ext cx="13425" cy="25"/>
            </a:xfrm>
            <a:custGeom>
              <a:avLst/>
              <a:gdLst/>
              <a:ahLst/>
              <a:cxnLst/>
              <a:rect l="0" t="0" r="0" b="0"/>
              <a:pathLst>
                <a:path w="537" h="1" fill="none" extrusionOk="0">
                  <a:moveTo>
                    <a:pt x="536"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83" name="Shape 583"/>
          <p:cNvSpPr/>
          <p:nvPr/>
        </p:nvSpPr>
        <p:spPr>
          <a:xfrm>
            <a:off x="1484912" y="2598659"/>
            <a:ext cx="335737" cy="430924"/>
          </a:xfrm>
          <a:custGeom>
            <a:avLst/>
            <a:gdLst/>
            <a:ahLst/>
            <a:cxnLst/>
            <a:rect l="0" t="0" r="0" b="0"/>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4" name="Shape 584"/>
          <p:cNvSpPr/>
          <p:nvPr/>
        </p:nvSpPr>
        <p:spPr>
          <a:xfrm>
            <a:off x="963404" y="2598659"/>
            <a:ext cx="248745" cy="430924"/>
          </a:xfrm>
          <a:custGeom>
            <a:avLst/>
            <a:gdLst/>
            <a:ahLst/>
            <a:cxnLst/>
            <a:rect l="0" t="0" r="0" b="0"/>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585" name="Shape 585"/>
          <p:cNvGrpSpPr/>
          <p:nvPr/>
        </p:nvGrpSpPr>
        <p:grpSpPr>
          <a:xfrm>
            <a:off x="2023737" y="2627227"/>
            <a:ext cx="387932" cy="367466"/>
            <a:chOff x="2583100" y="2973775"/>
            <a:chExt cx="461550" cy="437200"/>
          </a:xfrm>
        </p:grpSpPr>
        <p:sp>
          <p:nvSpPr>
            <p:cNvPr id="586" name="Shape 586"/>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7" name="Shape 587"/>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88" name="Shape 588"/>
          <p:cNvSpPr/>
          <p:nvPr/>
        </p:nvSpPr>
        <p:spPr>
          <a:xfrm>
            <a:off x="3734681" y="2636021"/>
            <a:ext cx="356203" cy="356203"/>
          </a:xfrm>
          <a:custGeom>
            <a:avLst/>
            <a:gdLst/>
            <a:ahLst/>
            <a:cxnLst/>
            <a:rect l="0" t="0" r="0" b="0"/>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589" name="Shape 589"/>
          <p:cNvGrpSpPr/>
          <p:nvPr/>
        </p:nvGrpSpPr>
        <p:grpSpPr>
          <a:xfrm>
            <a:off x="4263186" y="2655383"/>
            <a:ext cx="435021" cy="323445"/>
            <a:chOff x="5247525" y="3007275"/>
            <a:chExt cx="517575" cy="384825"/>
          </a:xfrm>
        </p:grpSpPr>
        <p:sp>
          <p:nvSpPr>
            <p:cNvPr id="590" name="Shape 590"/>
            <p:cNvSpPr/>
            <p:nvPr/>
          </p:nvSpPr>
          <p:spPr>
            <a:xfrm>
              <a:off x="5247525" y="3007275"/>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1" name="Shape 591"/>
            <p:cNvSpPr/>
            <p:nvPr/>
          </p:nvSpPr>
          <p:spPr>
            <a:xfrm>
              <a:off x="5566575" y="3193575"/>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92" name="Shape 592"/>
          <p:cNvGrpSpPr/>
          <p:nvPr/>
        </p:nvGrpSpPr>
        <p:grpSpPr>
          <a:xfrm>
            <a:off x="3174171" y="2636955"/>
            <a:ext cx="342881" cy="350068"/>
            <a:chOff x="3951850" y="2985350"/>
            <a:chExt cx="407950" cy="416500"/>
          </a:xfrm>
        </p:grpSpPr>
        <p:sp>
          <p:nvSpPr>
            <p:cNvPr id="593" name="Shape 593"/>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4" name="Shape 594"/>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5" name="Shape 595"/>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6" name="Shape 596"/>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97" name="Shape 597"/>
          <p:cNvGrpSpPr/>
          <p:nvPr/>
        </p:nvGrpSpPr>
        <p:grpSpPr>
          <a:xfrm>
            <a:off x="330844" y="3226503"/>
            <a:ext cx="397136" cy="305017"/>
            <a:chOff x="568950" y="3686775"/>
            <a:chExt cx="472500" cy="362900"/>
          </a:xfrm>
        </p:grpSpPr>
        <p:sp>
          <p:nvSpPr>
            <p:cNvPr id="598" name="Shape 598"/>
            <p:cNvSpPr/>
            <p:nvPr/>
          </p:nvSpPr>
          <p:spPr>
            <a:xfrm>
              <a:off x="568950" y="3686775"/>
              <a:ext cx="472500" cy="362900"/>
            </a:xfrm>
            <a:custGeom>
              <a:avLst/>
              <a:gdLst/>
              <a:ahLst/>
              <a:cxnLst/>
              <a:rect l="0" t="0" r="0" b="0"/>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9" name="Shape 599"/>
            <p:cNvSpPr/>
            <p:nvPr/>
          </p:nvSpPr>
          <p:spPr>
            <a:xfrm>
              <a:off x="645650" y="3820725"/>
              <a:ext cx="34125" cy="34125"/>
            </a:xfrm>
            <a:custGeom>
              <a:avLst/>
              <a:gdLst/>
              <a:ahLst/>
              <a:cxnLst/>
              <a:rect l="0" t="0" r="0" b="0"/>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0" name="Shape 600"/>
            <p:cNvSpPr/>
            <p:nvPr/>
          </p:nvSpPr>
          <p:spPr>
            <a:xfrm>
              <a:off x="747950" y="3753750"/>
              <a:ext cx="85275" cy="12200"/>
            </a:xfrm>
            <a:custGeom>
              <a:avLst/>
              <a:gdLst/>
              <a:ahLst/>
              <a:cxnLst/>
              <a:rect l="0" t="0" r="0" b="0"/>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601" name="Shape 601"/>
          <p:cNvSpPr/>
          <p:nvPr/>
        </p:nvSpPr>
        <p:spPr>
          <a:xfrm>
            <a:off x="4907685" y="2619652"/>
            <a:ext cx="270220" cy="388962"/>
          </a:xfrm>
          <a:custGeom>
            <a:avLst/>
            <a:gdLst/>
            <a:ahLst/>
            <a:cxnLst/>
            <a:rect l="0" t="0" r="0" b="0"/>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602" name="Shape 602"/>
          <p:cNvGrpSpPr/>
          <p:nvPr/>
        </p:nvGrpSpPr>
        <p:grpSpPr>
          <a:xfrm>
            <a:off x="898896" y="3252096"/>
            <a:ext cx="377699" cy="253852"/>
            <a:chOff x="1244800" y="3717225"/>
            <a:chExt cx="449375" cy="302025"/>
          </a:xfrm>
        </p:grpSpPr>
        <p:sp>
          <p:nvSpPr>
            <p:cNvPr id="603" name="Shape 603"/>
            <p:cNvSpPr/>
            <p:nvPr/>
          </p:nvSpPr>
          <p:spPr>
            <a:xfrm>
              <a:off x="1244800" y="3717225"/>
              <a:ext cx="449375" cy="302025"/>
            </a:xfrm>
            <a:custGeom>
              <a:avLst/>
              <a:gdLst/>
              <a:ahLst/>
              <a:cxnLst/>
              <a:rect l="0" t="0" r="0" b="0"/>
              <a:pathLst>
                <a:path w="17975" h="12081" fill="none" extrusionOk="0">
                  <a:moveTo>
                    <a:pt x="17000" y="0"/>
                  </a:moveTo>
                  <a:lnTo>
                    <a:pt x="974" y="0"/>
                  </a:lnTo>
                  <a:lnTo>
                    <a:pt x="974" y="0"/>
                  </a:lnTo>
                  <a:lnTo>
                    <a:pt x="780" y="25"/>
                  </a:lnTo>
                  <a:lnTo>
                    <a:pt x="585" y="73"/>
                  </a:lnTo>
                  <a:lnTo>
                    <a:pt x="414" y="171"/>
                  </a:lnTo>
                  <a:lnTo>
                    <a:pt x="292" y="292"/>
                  </a:lnTo>
                  <a:lnTo>
                    <a:pt x="171" y="439"/>
                  </a:lnTo>
                  <a:lnTo>
                    <a:pt x="73" y="609"/>
                  </a:lnTo>
                  <a:lnTo>
                    <a:pt x="25" y="780"/>
                  </a:lnTo>
                  <a:lnTo>
                    <a:pt x="0" y="974"/>
                  </a:lnTo>
                  <a:lnTo>
                    <a:pt x="0" y="11106"/>
                  </a:lnTo>
                  <a:lnTo>
                    <a:pt x="0" y="11106"/>
                  </a:lnTo>
                  <a:lnTo>
                    <a:pt x="25" y="11301"/>
                  </a:lnTo>
                  <a:lnTo>
                    <a:pt x="73" y="11471"/>
                  </a:lnTo>
                  <a:lnTo>
                    <a:pt x="171" y="11642"/>
                  </a:lnTo>
                  <a:lnTo>
                    <a:pt x="292" y="11788"/>
                  </a:lnTo>
                  <a:lnTo>
                    <a:pt x="414" y="11910"/>
                  </a:lnTo>
                  <a:lnTo>
                    <a:pt x="585" y="12007"/>
                  </a:lnTo>
                  <a:lnTo>
                    <a:pt x="780" y="12056"/>
                  </a:lnTo>
                  <a:lnTo>
                    <a:pt x="974" y="12080"/>
                  </a:lnTo>
                  <a:lnTo>
                    <a:pt x="17000" y="12080"/>
                  </a:lnTo>
                  <a:lnTo>
                    <a:pt x="17000" y="12080"/>
                  </a:lnTo>
                  <a:lnTo>
                    <a:pt x="17195" y="12056"/>
                  </a:lnTo>
                  <a:lnTo>
                    <a:pt x="17390" y="12007"/>
                  </a:lnTo>
                  <a:lnTo>
                    <a:pt x="17560" y="11910"/>
                  </a:lnTo>
                  <a:lnTo>
                    <a:pt x="17682" y="11788"/>
                  </a:lnTo>
                  <a:lnTo>
                    <a:pt x="17804" y="11642"/>
                  </a:lnTo>
                  <a:lnTo>
                    <a:pt x="17901" y="11471"/>
                  </a:lnTo>
                  <a:lnTo>
                    <a:pt x="17950" y="11301"/>
                  </a:lnTo>
                  <a:lnTo>
                    <a:pt x="17974" y="11106"/>
                  </a:lnTo>
                  <a:lnTo>
                    <a:pt x="17974" y="974"/>
                  </a:lnTo>
                  <a:lnTo>
                    <a:pt x="17974" y="974"/>
                  </a:lnTo>
                  <a:lnTo>
                    <a:pt x="17950" y="780"/>
                  </a:lnTo>
                  <a:lnTo>
                    <a:pt x="17901" y="609"/>
                  </a:lnTo>
                  <a:lnTo>
                    <a:pt x="17804" y="439"/>
                  </a:lnTo>
                  <a:lnTo>
                    <a:pt x="17682" y="292"/>
                  </a:lnTo>
                  <a:lnTo>
                    <a:pt x="17560" y="171"/>
                  </a:lnTo>
                  <a:lnTo>
                    <a:pt x="17390" y="73"/>
                  </a:lnTo>
                  <a:lnTo>
                    <a:pt x="17195" y="25"/>
                  </a:lnTo>
                  <a:lnTo>
                    <a:pt x="17000" y="0"/>
                  </a:lnTo>
                  <a:lnTo>
                    <a:pt x="1700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4" name="Shape 604"/>
            <p:cNvSpPr/>
            <p:nvPr/>
          </p:nvSpPr>
          <p:spPr>
            <a:xfrm>
              <a:off x="1244800" y="3795150"/>
              <a:ext cx="449375" cy="25"/>
            </a:xfrm>
            <a:custGeom>
              <a:avLst/>
              <a:gdLst/>
              <a:ahLst/>
              <a:cxnLst/>
              <a:rect l="0" t="0" r="0" b="0"/>
              <a:pathLst>
                <a:path w="17975" h="1" fill="none" extrusionOk="0">
                  <a:moveTo>
                    <a:pt x="17974"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5" name="Shape 605"/>
            <p:cNvSpPr/>
            <p:nvPr/>
          </p:nvSpPr>
          <p:spPr>
            <a:xfrm>
              <a:off x="1244800" y="3853000"/>
              <a:ext cx="449375" cy="25"/>
            </a:xfrm>
            <a:custGeom>
              <a:avLst/>
              <a:gdLst/>
              <a:ahLst/>
              <a:cxnLst/>
              <a:rect l="0" t="0" r="0" b="0"/>
              <a:pathLst>
                <a:path w="17975" h="1" fill="none" extrusionOk="0">
                  <a:moveTo>
                    <a:pt x="0" y="0"/>
                  </a:moveTo>
                  <a:lnTo>
                    <a:pt x="17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6" name="Shape 606"/>
            <p:cNvSpPr/>
            <p:nvPr/>
          </p:nvSpPr>
          <p:spPr>
            <a:xfrm>
              <a:off x="1302625" y="3893800"/>
              <a:ext cx="161375" cy="25"/>
            </a:xfrm>
            <a:custGeom>
              <a:avLst/>
              <a:gdLst/>
              <a:ahLst/>
              <a:cxnLst/>
              <a:rect l="0" t="0" r="0" b="0"/>
              <a:pathLst>
                <a:path w="6455" h="1" fill="none" extrusionOk="0">
                  <a:moveTo>
                    <a:pt x="6455" y="0"/>
                  </a:move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7" name="Shape 607"/>
            <p:cNvSpPr/>
            <p:nvPr/>
          </p:nvSpPr>
          <p:spPr>
            <a:xfrm>
              <a:off x="1302625" y="3933975"/>
              <a:ext cx="110250" cy="25"/>
            </a:xfrm>
            <a:custGeom>
              <a:avLst/>
              <a:gdLst/>
              <a:ahLst/>
              <a:cxnLst/>
              <a:rect l="0" t="0" r="0" b="0"/>
              <a:pathLst>
                <a:path w="4410" h="1" fill="none" extrusionOk="0">
                  <a:moveTo>
                    <a:pt x="4409" y="1"/>
                  </a:move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8" name="Shape 608"/>
            <p:cNvSpPr/>
            <p:nvPr/>
          </p:nvSpPr>
          <p:spPr>
            <a:xfrm>
              <a:off x="1572975" y="3899875"/>
              <a:ext cx="62125" cy="40225"/>
            </a:xfrm>
            <a:custGeom>
              <a:avLst/>
              <a:gdLst/>
              <a:ahLst/>
              <a:cxnLst/>
              <a:rect l="0" t="0" r="0" b="0"/>
              <a:pathLst>
                <a:path w="2485" h="1609" fill="none" extrusionOk="0">
                  <a:moveTo>
                    <a:pt x="1998" y="1"/>
                  </a:moveTo>
                  <a:lnTo>
                    <a:pt x="488" y="1"/>
                  </a:lnTo>
                  <a:lnTo>
                    <a:pt x="488" y="1"/>
                  </a:lnTo>
                  <a:lnTo>
                    <a:pt x="390" y="1"/>
                  </a:lnTo>
                  <a:lnTo>
                    <a:pt x="293" y="25"/>
                  </a:lnTo>
                  <a:lnTo>
                    <a:pt x="220" y="74"/>
                  </a:lnTo>
                  <a:lnTo>
                    <a:pt x="147" y="147"/>
                  </a:lnTo>
                  <a:lnTo>
                    <a:pt x="98" y="220"/>
                  </a:lnTo>
                  <a:lnTo>
                    <a:pt x="49" y="293"/>
                  </a:lnTo>
                  <a:lnTo>
                    <a:pt x="25" y="390"/>
                  </a:lnTo>
                  <a:lnTo>
                    <a:pt x="0" y="488"/>
                  </a:lnTo>
                  <a:lnTo>
                    <a:pt x="0" y="1121"/>
                  </a:lnTo>
                  <a:lnTo>
                    <a:pt x="0" y="1121"/>
                  </a:lnTo>
                  <a:lnTo>
                    <a:pt x="25" y="1218"/>
                  </a:lnTo>
                  <a:lnTo>
                    <a:pt x="49" y="1316"/>
                  </a:lnTo>
                  <a:lnTo>
                    <a:pt x="98" y="1389"/>
                  </a:lnTo>
                  <a:lnTo>
                    <a:pt x="147" y="1462"/>
                  </a:lnTo>
                  <a:lnTo>
                    <a:pt x="220" y="1511"/>
                  </a:lnTo>
                  <a:lnTo>
                    <a:pt x="293" y="1559"/>
                  </a:lnTo>
                  <a:lnTo>
                    <a:pt x="390" y="1584"/>
                  </a:lnTo>
                  <a:lnTo>
                    <a:pt x="488" y="1608"/>
                  </a:lnTo>
                  <a:lnTo>
                    <a:pt x="1998" y="1608"/>
                  </a:lnTo>
                  <a:lnTo>
                    <a:pt x="1998" y="1608"/>
                  </a:lnTo>
                  <a:lnTo>
                    <a:pt x="2095" y="1584"/>
                  </a:lnTo>
                  <a:lnTo>
                    <a:pt x="2192" y="1559"/>
                  </a:lnTo>
                  <a:lnTo>
                    <a:pt x="2265" y="1511"/>
                  </a:lnTo>
                  <a:lnTo>
                    <a:pt x="2339" y="1462"/>
                  </a:lnTo>
                  <a:lnTo>
                    <a:pt x="2387" y="1389"/>
                  </a:lnTo>
                  <a:lnTo>
                    <a:pt x="2436" y="1316"/>
                  </a:lnTo>
                  <a:lnTo>
                    <a:pt x="2485" y="1218"/>
                  </a:lnTo>
                  <a:lnTo>
                    <a:pt x="2485" y="1121"/>
                  </a:lnTo>
                  <a:lnTo>
                    <a:pt x="2485" y="488"/>
                  </a:lnTo>
                  <a:lnTo>
                    <a:pt x="2485" y="488"/>
                  </a:lnTo>
                  <a:lnTo>
                    <a:pt x="2485" y="390"/>
                  </a:lnTo>
                  <a:lnTo>
                    <a:pt x="2436" y="293"/>
                  </a:lnTo>
                  <a:lnTo>
                    <a:pt x="2387" y="220"/>
                  </a:lnTo>
                  <a:lnTo>
                    <a:pt x="2339" y="147"/>
                  </a:lnTo>
                  <a:lnTo>
                    <a:pt x="2265" y="74"/>
                  </a:lnTo>
                  <a:lnTo>
                    <a:pt x="2192" y="25"/>
                  </a:lnTo>
                  <a:lnTo>
                    <a:pt x="2095" y="1"/>
                  </a:lnTo>
                  <a:lnTo>
                    <a:pt x="1998" y="1"/>
                  </a:lnTo>
                  <a:lnTo>
                    <a:pt x="1998"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09" name="Shape 609"/>
          <p:cNvGrpSpPr/>
          <p:nvPr/>
        </p:nvGrpSpPr>
        <p:grpSpPr>
          <a:xfrm>
            <a:off x="1468986" y="3232639"/>
            <a:ext cx="367466" cy="287114"/>
            <a:chOff x="1923075" y="3694075"/>
            <a:chExt cx="437200" cy="341600"/>
          </a:xfrm>
        </p:grpSpPr>
        <p:sp>
          <p:nvSpPr>
            <p:cNvPr id="610" name="Shape 610"/>
            <p:cNvSpPr/>
            <p:nvPr/>
          </p:nvSpPr>
          <p:spPr>
            <a:xfrm>
              <a:off x="22476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1" name="Shape 611"/>
            <p:cNvSpPr/>
            <p:nvPr/>
          </p:nvSpPr>
          <p:spPr>
            <a:xfrm>
              <a:off x="20351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2" name="Shape 612"/>
            <p:cNvSpPr/>
            <p:nvPr/>
          </p:nvSpPr>
          <p:spPr>
            <a:xfrm>
              <a:off x="1923075" y="3694075"/>
              <a:ext cx="437200" cy="280100"/>
            </a:xfrm>
            <a:custGeom>
              <a:avLst/>
              <a:gdLst/>
              <a:ahLst/>
              <a:cxnLst/>
              <a:rect l="0" t="0" r="0" b="0"/>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3" name="Shape 613"/>
            <p:cNvSpPr/>
            <p:nvPr/>
          </p:nvSpPr>
          <p:spPr>
            <a:xfrm>
              <a:off x="2261000" y="3781750"/>
              <a:ext cx="48725" cy="108400"/>
            </a:xfrm>
            <a:custGeom>
              <a:avLst/>
              <a:gdLst/>
              <a:ahLst/>
              <a:cxnLst/>
              <a:rect l="0" t="0" r="0" b="0"/>
              <a:pathLst>
                <a:path w="1949" h="4336" fill="none" extrusionOk="0">
                  <a:moveTo>
                    <a:pt x="1" y="4336"/>
                  </a:moveTo>
                  <a:lnTo>
                    <a:pt x="1949"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4" name="Shape 614"/>
            <p:cNvSpPr/>
            <p:nvPr/>
          </p:nvSpPr>
          <p:spPr>
            <a:xfrm>
              <a:off x="2225675" y="3780550"/>
              <a:ext cx="32300" cy="113875"/>
            </a:xfrm>
            <a:custGeom>
              <a:avLst/>
              <a:gdLst/>
              <a:ahLst/>
              <a:cxnLst/>
              <a:rect l="0" t="0" r="0" b="0"/>
              <a:pathLst>
                <a:path w="1292" h="4555" fill="none" extrusionOk="0">
                  <a:moveTo>
                    <a:pt x="1" y="4554"/>
                  </a:moveTo>
                  <a:lnTo>
                    <a:pt x="1292"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5" name="Shape 615"/>
            <p:cNvSpPr/>
            <p:nvPr/>
          </p:nvSpPr>
          <p:spPr>
            <a:xfrm>
              <a:off x="2190375" y="3779325"/>
              <a:ext cx="15850" cy="119350"/>
            </a:xfrm>
            <a:custGeom>
              <a:avLst/>
              <a:gdLst/>
              <a:ahLst/>
              <a:cxnLst/>
              <a:rect l="0" t="0" r="0" b="0"/>
              <a:pathLst>
                <a:path w="634" h="4774" fill="none" extrusionOk="0">
                  <a:moveTo>
                    <a:pt x="0" y="4774"/>
                  </a:moveTo>
                  <a:lnTo>
                    <a:pt x="63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6" name="Shape 616"/>
            <p:cNvSpPr/>
            <p:nvPr/>
          </p:nvSpPr>
          <p:spPr>
            <a:xfrm>
              <a:off x="2154450" y="3777500"/>
              <a:ext cx="1250" cy="126050"/>
            </a:xfrm>
            <a:custGeom>
              <a:avLst/>
              <a:gdLst/>
              <a:ahLst/>
              <a:cxnLst/>
              <a:rect l="0" t="0" r="0" b="0"/>
              <a:pathLst>
                <a:path w="50" h="5042" fill="none" extrusionOk="0">
                  <a:moveTo>
                    <a:pt x="49" y="5042"/>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7" name="Shape 617"/>
            <p:cNvSpPr/>
            <p:nvPr/>
          </p:nvSpPr>
          <p:spPr>
            <a:xfrm>
              <a:off x="2103300" y="3776275"/>
              <a:ext cx="17075" cy="131550"/>
            </a:xfrm>
            <a:custGeom>
              <a:avLst/>
              <a:gdLst/>
              <a:ahLst/>
              <a:cxnLst/>
              <a:rect l="0" t="0" r="0" b="0"/>
              <a:pathLst>
                <a:path w="683" h="5262" fill="none" extrusionOk="0">
                  <a:moveTo>
                    <a:pt x="683" y="5261"/>
                  </a:move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8" name="Shape 618"/>
            <p:cNvSpPr/>
            <p:nvPr/>
          </p:nvSpPr>
          <p:spPr>
            <a:xfrm>
              <a:off x="2051550" y="3775050"/>
              <a:ext cx="34125" cy="137025"/>
            </a:xfrm>
            <a:custGeom>
              <a:avLst/>
              <a:gdLst/>
              <a:ahLst/>
              <a:cxnLst/>
              <a:rect l="0" t="0" r="0" b="0"/>
              <a:pathLst>
                <a:path w="1365" h="5481" fill="none" extrusionOk="0">
                  <a:moveTo>
                    <a:pt x="1364" y="548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19" name="Shape 619"/>
          <p:cNvGrpSpPr/>
          <p:nvPr/>
        </p:nvGrpSpPr>
        <p:grpSpPr>
          <a:xfrm>
            <a:off x="2037542" y="3228037"/>
            <a:ext cx="360301" cy="295813"/>
            <a:chOff x="2599525" y="3688600"/>
            <a:chExt cx="428675" cy="351950"/>
          </a:xfrm>
        </p:grpSpPr>
        <p:sp>
          <p:nvSpPr>
            <p:cNvPr id="620" name="Shape 620"/>
            <p:cNvSpPr/>
            <p:nvPr/>
          </p:nvSpPr>
          <p:spPr>
            <a:xfrm>
              <a:off x="2599525" y="3688600"/>
              <a:ext cx="428675" cy="168675"/>
            </a:xfrm>
            <a:custGeom>
              <a:avLst/>
              <a:gdLst/>
              <a:ahLst/>
              <a:cxnLst/>
              <a:rect l="0" t="0" r="0" b="0"/>
              <a:pathLst>
                <a:path w="17147" h="6747" fill="none" extrusionOk="0">
                  <a:moveTo>
                    <a:pt x="16660" y="1876"/>
                  </a:moveTo>
                  <a:lnTo>
                    <a:pt x="11594" y="1876"/>
                  </a:lnTo>
                  <a:lnTo>
                    <a:pt x="11594" y="1462"/>
                  </a:lnTo>
                  <a:lnTo>
                    <a:pt x="11594" y="1462"/>
                  </a:lnTo>
                  <a:lnTo>
                    <a:pt x="11594" y="1316"/>
                  </a:lnTo>
                  <a:lnTo>
                    <a:pt x="11569" y="1170"/>
                  </a:lnTo>
                  <a:lnTo>
                    <a:pt x="11472" y="902"/>
                  </a:lnTo>
                  <a:lnTo>
                    <a:pt x="11350" y="658"/>
                  </a:lnTo>
                  <a:lnTo>
                    <a:pt x="11155" y="439"/>
                  </a:lnTo>
                  <a:lnTo>
                    <a:pt x="10961" y="268"/>
                  </a:lnTo>
                  <a:lnTo>
                    <a:pt x="10693" y="122"/>
                  </a:lnTo>
                  <a:lnTo>
                    <a:pt x="10425" y="49"/>
                  </a:lnTo>
                  <a:lnTo>
                    <a:pt x="10279" y="25"/>
                  </a:lnTo>
                  <a:lnTo>
                    <a:pt x="10133" y="1"/>
                  </a:lnTo>
                  <a:lnTo>
                    <a:pt x="7015" y="1"/>
                  </a:lnTo>
                  <a:lnTo>
                    <a:pt x="7015" y="1"/>
                  </a:lnTo>
                  <a:lnTo>
                    <a:pt x="6869" y="25"/>
                  </a:lnTo>
                  <a:lnTo>
                    <a:pt x="6723" y="49"/>
                  </a:lnTo>
                  <a:lnTo>
                    <a:pt x="6455" y="122"/>
                  </a:lnTo>
                  <a:lnTo>
                    <a:pt x="6187" y="268"/>
                  </a:lnTo>
                  <a:lnTo>
                    <a:pt x="5992" y="439"/>
                  </a:lnTo>
                  <a:lnTo>
                    <a:pt x="5797" y="658"/>
                  </a:lnTo>
                  <a:lnTo>
                    <a:pt x="5676" y="902"/>
                  </a:lnTo>
                  <a:lnTo>
                    <a:pt x="5578" y="1170"/>
                  </a:lnTo>
                  <a:lnTo>
                    <a:pt x="5554" y="1316"/>
                  </a:lnTo>
                  <a:lnTo>
                    <a:pt x="5554" y="1462"/>
                  </a:lnTo>
                  <a:lnTo>
                    <a:pt x="5554" y="1876"/>
                  </a:lnTo>
                  <a:lnTo>
                    <a:pt x="488" y="1876"/>
                  </a:lnTo>
                  <a:lnTo>
                    <a:pt x="488" y="1876"/>
                  </a:lnTo>
                  <a:lnTo>
                    <a:pt x="391" y="1876"/>
                  </a:lnTo>
                  <a:lnTo>
                    <a:pt x="293" y="1900"/>
                  </a:lnTo>
                  <a:lnTo>
                    <a:pt x="220" y="1949"/>
                  </a:lnTo>
                  <a:lnTo>
                    <a:pt x="147" y="2022"/>
                  </a:lnTo>
                  <a:lnTo>
                    <a:pt x="74" y="2071"/>
                  </a:lnTo>
                  <a:lnTo>
                    <a:pt x="50" y="2168"/>
                  </a:lnTo>
                  <a:lnTo>
                    <a:pt x="1" y="2266"/>
                  </a:lnTo>
                  <a:lnTo>
                    <a:pt x="1" y="2363"/>
                  </a:lnTo>
                  <a:lnTo>
                    <a:pt x="1" y="5773"/>
                  </a:lnTo>
                  <a:lnTo>
                    <a:pt x="1" y="5773"/>
                  </a:lnTo>
                  <a:lnTo>
                    <a:pt x="25" y="5967"/>
                  </a:lnTo>
                  <a:lnTo>
                    <a:pt x="74" y="6138"/>
                  </a:lnTo>
                  <a:lnTo>
                    <a:pt x="171" y="6308"/>
                  </a:lnTo>
                  <a:lnTo>
                    <a:pt x="293" y="6455"/>
                  </a:lnTo>
                  <a:lnTo>
                    <a:pt x="439" y="6576"/>
                  </a:lnTo>
                  <a:lnTo>
                    <a:pt x="585" y="6674"/>
                  </a:lnTo>
                  <a:lnTo>
                    <a:pt x="780" y="6722"/>
                  </a:lnTo>
                  <a:lnTo>
                    <a:pt x="975" y="6747"/>
                  </a:lnTo>
                  <a:lnTo>
                    <a:pt x="7721" y="6747"/>
                  </a:lnTo>
                  <a:lnTo>
                    <a:pt x="7721" y="6138"/>
                  </a:lnTo>
                  <a:lnTo>
                    <a:pt x="7721" y="6138"/>
                  </a:lnTo>
                  <a:lnTo>
                    <a:pt x="7746" y="6041"/>
                  </a:lnTo>
                  <a:lnTo>
                    <a:pt x="7770" y="5967"/>
                  </a:lnTo>
                  <a:lnTo>
                    <a:pt x="7819" y="5870"/>
                  </a:lnTo>
                  <a:lnTo>
                    <a:pt x="7868" y="5797"/>
                  </a:lnTo>
                  <a:lnTo>
                    <a:pt x="7941" y="5748"/>
                  </a:lnTo>
                  <a:lnTo>
                    <a:pt x="8038" y="5700"/>
                  </a:lnTo>
                  <a:lnTo>
                    <a:pt x="8111" y="5675"/>
                  </a:lnTo>
                  <a:lnTo>
                    <a:pt x="8209" y="5651"/>
                  </a:lnTo>
                  <a:lnTo>
                    <a:pt x="8939" y="5651"/>
                  </a:lnTo>
                  <a:lnTo>
                    <a:pt x="8939" y="5651"/>
                  </a:lnTo>
                  <a:lnTo>
                    <a:pt x="9037" y="5675"/>
                  </a:lnTo>
                  <a:lnTo>
                    <a:pt x="9110" y="5700"/>
                  </a:lnTo>
                  <a:lnTo>
                    <a:pt x="9207" y="5748"/>
                  </a:lnTo>
                  <a:lnTo>
                    <a:pt x="9280" y="5797"/>
                  </a:lnTo>
                  <a:lnTo>
                    <a:pt x="9329" y="5870"/>
                  </a:lnTo>
                  <a:lnTo>
                    <a:pt x="9378" y="5967"/>
                  </a:lnTo>
                  <a:lnTo>
                    <a:pt x="9402" y="6041"/>
                  </a:lnTo>
                  <a:lnTo>
                    <a:pt x="9426" y="6138"/>
                  </a:lnTo>
                  <a:lnTo>
                    <a:pt x="9426" y="6747"/>
                  </a:lnTo>
                  <a:lnTo>
                    <a:pt x="16173" y="6747"/>
                  </a:lnTo>
                  <a:lnTo>
                    <a:pt x="16173" y="6747"/>
                  </a:lnTo>
                  <a:lnTo>
                    <a:pt x="16367" y="6722"/>
                  </a:lnTo>
                  <a:lnTo>
                    <a:pt x="16562" y="6674"/>
                  </a:lnTo>
                  <a:lnTo>
                    <a:pt x="16708" y="6576"/>
                  </a:lnTo>
                  <a:lnTo>
                    <a:pt x="16855" y="6455"/>
                  </a:lnTo>
                  <a:lnTo>
                    <a:pt x="16976" y="6308"/>
                  </a:lnTo>
                  <a:lnTo>
                    <a:pt x="17074" y="6138"/>
                  </a:lnTo>
                  <a:lnTo>
                    <a:pt x="17122" y="5967"/>
                  </a:lnTo>
                  <a:lnTo>
                    <a:pt x="17147" y="5773"/>
                  </a:lnTo>
                  <a:lnTo>
                    <a:pt x="17147" y="2363"/>
                  </a:lnTo>
                  <a:lnTo>
                    <a:pt x="17147" y="2363"/>
                  </a:lnTo>
                  <a:lnTo>
                    <a:pt x="17147" y="2266"/>
                  </a:lnTo>
                  <a:lnTo>
                    <a:pt x="17098" y="2168"/>
                  </a:lnTo>
                  <a:lnTo>
                    <a:pt x="17074" y="2071"/>
                  </a:lnTo>
                  <a:lnTo>
                    <a:pt x="17001" y="2022"/>
                  </a:lnTo>
                  <a:lnTo>
                    <a:pt x="16928" y="1949"/>
                  </a:lnTo>
                  <a:lnTo>
                    <a:pt x="16855" y="1900"/>
                  </a:lnTo>
                  <a:lnTo>
                    <a:pt x="16757" y="1876"/>
                  </a:lnTo>
                  <a:lnTo>
                    <a:pt x="16660" y="1876"/>
                  </a:lnTo>
                  <a:lnTo>
                    <a:pt x="16660" y="1876"/>
                  </a:lnTo>
                  <a:close/>
                  <a:moveTo>
                    <a:pt x="10620" y="1876"/>
                  </a:moveTo>
                  <a:lnTo>
                    <a:pt x="6528" y="1876"/>
                  </a:lnTo>
                  <a:lnTo>
                    <a:pt x="6528" y="1462"/>
                  </a:lnTo>
                  <a:lnTo>
                    <a:pt x="6528" y="1462"/>
                  </a:lnTo>
                  <a:lnTo>
                    <a:pt x="6528" y="1364"/>
                  </a:lnTo>
                  <a:lnTo>
                    <a:pt x="6577" y="1291"/>
                  </a:lnTo>
                  <a:lnTo>
                    <a:pt x="6601" y="1194"/>
                  </a:lnTo>
                  <a:lnTo>
                    <a:pt x="6674" y="1121"/>
                  </a:lnTo>
                  <a:lnTo>
                    <a:pt x="6747" y="1072"/>
                  </a:lnTo>
                  <a:lnTo>
                    <a:pt x="6820" y="1023"/>
                  </a:lnTo>
                  <a:lnTo>
                    <a:pt x="6918" y="999"/>
                  </a:lnTo>
                  <a:lnTo>
                    <a:pt x="7015" y="975"/>
                  </a:lnTo>
                  <a:lnTo>
                    <a:pt x="10133" y="975"/>
                  </a:lnTo>
                  <a:lnTo>
                    <a:pt x="10133" y="975"/>
                  </a:lnTo>
                  <a:lnTo>
                    <a:pt x="10230" y="999"/>
                  </a:lnTo>
                  <a:lnTo>
                    <a:pt x="10327" y="1023"/>
                  </a:lnTo>
                  <a:lnTo>
                    <a:pt x="10400" y="1072"/>
                  </a:lnTo>
                  <a:lnTo>
                    <a:pt x="10474" y="1121"/>
                  </a:lnTo>
                  <a:lnTo>
                    <a:pt x="10547" y="1194"/>
                  </a:lnTo>
                  <a:lnTo>
                    <a:pt x="10571" y="1291"/>
                  </a:lnTo>
                  <a:lnTo>
                    <a:pt x="10620" y="1364"/>
                  </a:lnTo>
                  <a:lnTo>
                    <a:pt x="10620" y="1462"/>
                  </a:lnTo>
                  <a:lnTo>
                    <a:pt x="10620" y="1876"/>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1" name="Shape 621"/>
            <p:cNvSpPr/>
            <p:nvPr/>
          </p:nvSpPr>
          <p:spPr>
            <a:xfrm>
              <a:off x="2792550" y="3862125"/>
              <a:ext cx="42650" cy="23775"/>
            </a:xfrm>
            <a:custGeom>
              <a:avLst/>
              <a:gdLst/>
              <a:ahLst/>
              <a:cxnLst/>
              <a:rect l="0" t="0" r="0" b="0"/>
              <a:pathLst>
                <a:path w="1706" h="951" fill="none" extrusionOk="0">
                  <a:moveTo>
                    <a:pt x="1705" y="1"/>
                  </a:moveTo>
                  <a:lnTo>
                    <a:pt x="1705" y="463"/>
                  </a:lnTo>
                  <a:lnTo>
                    <a:pt x="1705" y="463"/>
                  </a:lnTo>
                  <a:lnTo>
                    <a:pt x="1681" y="561"/>
                  </a:lnTo>
                  <a:lnTo>
                    <a:pt x="1657" y="658"/>
                  </a:lnTo>
                  <a:lnTo>
                    <a:pt x="1608" y="756"/>
                  </a:lnTo>
                  <a:lnTo>
                    <a:pt x="1559" y="804"/>
                  </a:lnTo>
                  <a:lnTo>
                    <a:pt x="1486" y="877"/>
                  </a:lnTo>
                  <a:lnTo>
                    <a:pt x="1389" y="926"/>
                  </a:lnTo>
                  <a:lnTo>
                    <a:pt x="1316" y="951"/>
                  </a:lnTo>
                  <a:lnTo>
                    <a:pt x="1218" y="951"/>
                  </a:lnTo>
                  <a:lnTo>
                    <a:pt x="488" y="951"/>
                  </a:lnTo>
                  <a:lnTo>
                    <a:pt x="488" y="951"/>
                  </a:lnTo>
                  <a:lnTo>
                    <a:pt x="390" y="951"/>
                  </a:lnTo>
                  <a:lnTo>
                    <a:pt x="317" y="926"/>
                  </a:lnTo>
                  <a:lnTo>
                    <a:pt x="220" y="877"/>
                  </a:lnTo>
                  <a:lnTo>
                    <a:pt x="147" y="804"/>
                  </a:lnTo>
                  <a:lnTo>
                    <a:pt x="98" y="756"/>
                  </a:lnTo>
                  <a:lnTo>
                    <a:pt x="49" y="658"/>
                  </a:lnTo>
                  <a:lnTo>
                    <a:pt x="25" y="561"/>
                  </a:lnTo>
                  <a:lnTo>
                    <a:pt x="0" y="463"/>
                  </a:ln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2" name="Shape 622"/>
            <p:cNvSpPr/>
            <p:nvPr/>
          </p:nvSpPr>
          <p:spPr>
            <a:xfrm>
              <a:off x="2599525" y="3852375"/>
              <a:ext cx="428675" cy="188175"/>
            </a:xfrm>
            <a:custGeom>
              <a:avLst/>
              <a:gdLst/>
              <a:ahLst/>
              <a:cxnLst/>
              <a:rect l="0" t="0" r="0" b="0"/>
              <a:pathLst>
                <a:path w="17147" h="7527" fill="none" extrusionOk="0">
                  <a:moveTo>
                    <a:pt x="1" y="1"/>
                  </a:moveTo>
                  <a:lnTo>
                    <a:pt x="1" y="7040"/>
                  </a:lnTo>
                  <a:lnTo>
                    <a:pt x="1" y="7040"/>
                  </a:lnTo>
                  <a:lnTo>
                    <a:pt x="1" y="7137"/>
                  </a:lnTo>
                  <a:lnTo>
                    <a:pt x="50" y="7210"/>
                  </a:lnTo>
                  <a:lnTo>
                    <a:pt x="74" y="7307"/>
                  </a:lnTo>
                  <a:lnTo>
                    <a:pt x="147" y="7381"/>
                  </a:lnTo>
                  <a:lnTo>
                    <a:pt x="220" y="7429"/>
                  </a:lnTo>
                  <a:lnTo>
                    <a:pt x="293" y="7478"/>
                  </a:lnTo>
                  <a:lnTo>
                    <a:pt x="391" y="7502"/>
                  </a:lnTo>
                  <a:lnTo>
                    <a:pt x="488" y="7527"/>
                  </a:lnTo>
                  <a:lnTo>
                    <a:pt x="16660" y="7527"/>
                  </a:lnTo>
                  <a:lnTo>
                    <a:pt x="16660" y="7527"/>
                  </a:lnTo>
                  <a:lnTo>
                    <a:pt x="16757" y="7502"/>
                  </a:lnTo>
                  <a:lnTo>
                    <a:pt x="16855" y="7478"/>
                  </a:lnTo>
                  <a:lnTo>
                    <a:pt x="16928" y="7429"/>
                  </a:lnTo>
                  <a:lnTo>
                    <a:pt x="17001" y="7381"/>
                  </a:lnTo>
                  <a:lnTo>
                    <a:pt x="17074" y="7307"/>
                  </a:lnTo>
                  <a:lnTo>
                    <a:pt x="17098" y="7210"/>
                  </a:lnTo>
                  <a:lnTo>
                    <a:pt x="17147" y="7137"/>
                  </a:lnTo>
                  <a:lnTo>
                    <a:pt x="17147" y="7040"/>
                  </a:lnTo>
                  <a:lnTo>
                    <a:pt x="17147"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23" name="Shape 623"/>
          <p:cNvGrpSpPr/>
          <p:nvPr/>
        </p:nvGrpSpPr>
        <p:grpSpPr>
          <a:xfrm>
            <a:off x="2619924" y="3207571"/>
            <a:ext cx="333699" cy="329076"/>
            <a:chOff x="3292425" y="3664250"/>
            <a:chExt cx="397025" cy="391525"/>
          </a:xfrm>
        </p:grpSpPr>
        <p:sp>
          <p:nvSpPr>
            <p:cNvPr id="624" name="Shape 624"/>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5" name="Shape 625"/>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6" name="Shape 626"/>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27" name="Shape 627"/>
          <p:cNvGrpSpPr/>
          <p:nvPr/>
        </p:nvGrpSpPr>
        <p:grpSpPr>
          <a:xfrm>
            <a:off x="3157781" y="3250037"/>
            <a:ext cx="369525" cy="268182"/>
            <a:chOff x="3932350" y="3714775"/>
            <a:chExt cx="439650" cy="319075"/>
          </a:xfrm>
        </p:grpSpPr>
        <p:sp>
          <p:nvSpPr>
            <p:cNvPr id="628" name="Shape 628"/>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9" name="Shape 629"/>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0" name="Shape 630"/>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1" name="Shape 631"/>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2" name="Shape 632"/>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33" name="Shape 633"/>
          <p:cNvGrpSpPr/>
          <p:nvPr/>
        </p:nvGrpSpPr>
        <p:grpSpPr>
          <a:xfrm>
            <a:off x="3722765" y="3250037"/>
            <a:ext cx="369504" cy="268182"/>
            <a:chOff x="4604550" y="3714775"/>
            <a:chExt cx="439625" cy="319075"/>
          </a:xfrm>
        </p:grpSpPr>
        <p:sp>
          <p:nvSpPr>
            <p:cNvPr id="634"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5"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36" name="Shape 636"/>
          <p:cNvGrpSpPr/>
          <p:nvPr/>
        </p:nvGrpSpPr>
        <p:grpSpPr>
          <a:xfrm>
            <a:off x="4301050" y="3222406"/>
            <a:ext cx="353136" cy="313737"/>
            <a:chOff x="5292575" y="3681900"/>
            <a:chExt cx="420150" cy="373275"/>
          </a:xfrm>
        </p:grpSpPr>
        <p:sp>
          <p:nvSpPr>
            <p:cNvPr id="637" name="Shape 637"/>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8" name="Shape 638"/>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9" name="Shape 639"/>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0" name="Shape 640"/>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1" name="Shape 641"/>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2" name="Shape 642"/>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3" name="Shape 643"/>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44" name="Shape 644"/>
          <p:cNvGrpSpPr/>
          <p:nvPr/>
        </p:nvGrpSpPr>
        <p:grpSpPr>
          <a:xfrm>
            <a:off x="4846073" y="3182482"/>
            <a:ext cx="393059" cy="393059"/>
            <a:chOff x="5941025" y="3634400"/>
            <a:chExt cx="467650" cy="467650"/>
          </a:xfrm>
        </p:grpSpPr>
        <p:sp>
          <p:nvSpPr>
            <p:cNvPr id="645" name="Shape 645"/>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6" name="Shape 646"/>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7" name="Shape 647"/>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8" name="Shape 648"/>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9" name="Shape 649"/>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0" name="Shape 650"/>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51" name="Shape 651"/>
          <p:cNvGrpSpPr/>
          <p:nvPr/>
        </p:nvGrpSpPr>
        <p:grpSpPr>
          <a:xfrm>
            <a:off x="5436146" y="3207571"/>
            <a:ext cx="342881" cy="342902"/>
            <a:chOff x="6643075" y="3664250"/>
            <a:chExt cx="407950" cy="407975"/>
          </a:xfrm>
        </p:grpSpPr>
        <p:sp>
          <p:nvSpPr>
            <p:cNvPr id="652" name="Shape 652"/>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3" name="Shape 653"/>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54" name="Shape 654"/>
          <p:cNvGrpSpPr/>
          <p:nvPr/>
        </p:nvGrpSpPr>
        <p:grpSpPr>
          <a:xfrm>
            <a:off x="336979" y="3758224"/>
            <a:ext cx="371564" cy="371543"/>
            <a:chOff x="576250" y="4319400"/>
            <a:chExt cx="442075" cy="442050"/>
          </a:xfrm>
        </p:grpSpPr>
        <p:sp>
          <p:nvSpPr>
            <p:cNvPr id="655" name="Shape 655"/>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6" name="Shape 656"/>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7" name="Shape 657"/>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8" name="Shape 658"/>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659" name="Shape 659"/>
          <p:cNvSpPr/>
          <p:nvPr/>
        </p:nvSpPr>
        <p:spPr>
          <a:xfrm>
            <a:off x="886643" y="3830522"/>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0" name="Shape 660"/>
          <p:cNvSpPr/>
          <p:nvPr/>
        </p:nvSpPr>
        <p:spPr>
          <a:xfrm>
            <a:off x="3177366" y="3773702"/>
            <a:ext cx="340843" cy="340864"/>
          </a:xfrm>
          <a:custGeom>
            <a:avLst/>
            <a:gdLst/>
            <a:ahLst/>
            <a:cxnLst/>
            <a:rect l="0" t="0" r="0" b="0"/>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1" name="Shape 661"/>
          <p:cNvSpPr/>
          <p:nvPr/>
        </p:nvSpPr>
        <p:spPr>
          <a:xfrm>
            <a:off x="2612360" y="3795199"/>
            <a:ext cx="340843" cy="297873"/>
          </a:xfrm>
          <a:custGeom>
            <a:avLst/>
            <a:gdLst/>
            <a:ahLst/>
            <a:cxnLst/>
            <a:rect l="0" t="0" r="0" b="0"/>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2" name="Shape 662"/>
          <p:cNvSpPr/>
          <p:nvPr/>
        </p:nvSpPr>
        <p:spPr>
          <a:xfrm>
            <a:off x="3740837" y="3772168"/>
            <a:ext cx="343911" cy="343932"/>
          </a:xfrm>
          <a:custGeom>
            <a:avLst/>
            <a:gdLst/>
            <a:ahLst/>
            <a:cxnLst/>
            <a:rect l="0" t="0" r="0" b="0"/>
            <a:pathLst>
              <a:path w="16367" h="16368" fill="none" extrusionOk="0">
                <a:moveTo>
                  <a:pt x="16074" y="4385"/>
                </a:moveTo>
                <a:lnTo>
                  <a:pt x="11983" y="293"/>
                </a:lnTo>
                <a:lnTo>
                  <a:pt x="11983" y="293"/>
                </a:lnTo>
                <a:lnTo>
                  <a:pt x="11812" y="171"/>
                </a:lnTo>
                <a:lnTo>
                  <a:pt x="11642" y="74"/>
                </a:lnTo>
                <a:lnTo>
                  <a:pt x="11447" y="25"/>
                </a:lnTo>
                <a:lnTo>
                  <a:pt x="11252" y="1"/>
                </a:lnTo>
                <a:lnTo>
                  <a:pt x="5115" y="1"/>
                </a:lnTo>
                <a:lnTo>
                  <a:pt x="5115" y="1"/>
                </a:lnTo>
                <a:lnTo>
                  <a:pt x="4920" y="25"/>
                </a:lnTo>
                <a:lnTo>
                  <a:pt x="4725" y="74"/>
                </a:lnTo>
                <a:lnTo>
                  <a:pt x="4554" y="171"/>
                </a:lnTo>
                <a:lnTo>
                  <a:pt x="4384" y="293"/>
                </a:lnTo>
                <a:lnTo>
                  <a:pt x="292" y="4385"/>
                </a:lnTo>
                <a:lnTo>
                  <a:pt x="292" y="4385"/>
                </a:lnTo>
                <a:lnTo>
                  <a:pt x="171" y="4555"/>
                </a:lnTo>
                <a:lnTo>
                  <a:pt x="73" y="4726"/>
                </a:lnTo>
                <a:lnTo>
                  <a:pt x="24" y="4921"/>
                </a:lnTo>
                <a:lnTo>
                  <a:pt x="0" y="5115"/>
                </a:lnTo>
                <a:lnTo>
                  <a:pt x="0" y="11253"/>
                </a:lnTo>
                <a:lnTo>
                  <a:pt x="0" y="11253"/>
                </a:lnTo>
                <a:lnTo>
                  <a:pt x="24" y="11448"/>
                </a:lnTo>
                <a:lnTo>
                  <a:pt x="73" y="11642"/>
                </a:lnTo>
                <a:lnTo>
                  <a:pt x="171" y="11813"/>
                </a:lnTo>
                <a:lnTo>
                  <a:pt x="292" y="11983"/>
                </a:lnTo>
                <a:lnTo>
                  <a:pt x="4384" y="16075"/>
                </a:lnTo>
                <a:lnTo>
                  <a:pt x="4384" y="16075"/>
                </a:lnTo>
                <a:lnTo>
                  <a:pt x="4554" y="16197"/>
                </a:lnTo>
                <a:lnTo>
                  <a:pt x="4725" y="16294"/>
                </a:lnTo>
                <a:lnTo>
                  <a:pt x="4920" y="16343"/>
                </a:lnTo>
                <a:lnTo>
                  <a:pt x="5115" y="16367"/>
                </a:lnTo>
                <a:lnTo>
                  <a:pt x="11252" y="16367"/>
                </a:lnTo>
                <a:lnTo>
                  <a:pt x="11252" y="16367"/>
                </a:lnTo>
                <a:lnTo>
                  <a:pt x="11447" y="16343"/>
                </a:lnTo>
                <a:lnTo>
                  <a:pt x="11642" y="16294"/>
                </a:lnTo>
                <a:lnTo>
                  <a:pt x="11812" y="16197"/>
                </a:lnTo>
                <a:lnTo>
                  <a:pt x="11983" y="16075"/>
                </a:lnTo>
                <a:lnTo>
                  <a:pt x="16074" y="11983"/>
                </a:lnTo>
                <a:lnTo>
                  <a:pt x="16074" y="11983"/>
                </a:lnTo>
                <a:lnTo>
                  <a:pt x="16196" y="11813"/>
                </a:lnTo>
                <a:lnTo>
                  <a:pt x="16294" y="11642"/>
                </a:lnTo>
                <a:lnTo>
                  <a:pt x="16342" y="11448"/>
                </a:lnTo>
                <a:lnTo>
                  <a:pt x="16367" y="11253"/>
                </a:lnTo>
                <a:lnTo>
                  <a:pt x="16367" y="5115"/>
                </a:lnTo>
                <a:lnTo>
                  <a:pt x="16367" y="5115"/>
                </a:lnTo>
                <a:lnTo>
                  <a:pt x="16342" y="4921"/>
                </a:lnTo>
                <a:lnTo>
                  <a:pt x="16294" y="4726"/>
                </a:lnTo>
                <a:lnTo>
                  <a:pt x="16196" y="4555"/>
                </a:lnTo>
                <a:lnTo>
                  <a:pt x="16074" y="4385"/>
                </a:lnTo>
                <a:lnTo>
                  <a:pt x="16074" y="4385"/>
                </a:lnTo>
                <a:close/>
                <a:moveTo>
                  <a:pt x="9864" y="8452"/>
                </a:moveTo>
                <a:lnTo>
                  <a:pt x="11203" y="9792"/>
                </a:lnTo>
                <a:lnTo>
                  <a:pt x="11203" y="9792"/>
                </a:lnTo>
                <a:lnTo>
                  <a:pt x="11252" y="9840"/>
                </a:lnTo>
                <a:lnTo>
                  <a:pt x="11276" y="9913"/>
                </a:lnTo>
                <a:lnTo>
                  <a:pt x="11301" y="10059"/>
                </a:lnTo>
                <a:lnTo>
                  <a:pt x="11276" y="10206"/>
                </a:lnTo>
                <a:lnTo>
                  <a:pt x="11252" y="10279"/>
                </a:lnTo>
                <a:lnTo>
                  <a:pt x="11203" y="10327"/>
                </a:lnTo>
                <a:lnTo>
                  <a:pt x="10327" y="11204"/>
                </a:lnTo>
                <a:lnTo>
                  <a:pt x="10327" y="11204"/>
                </a:lnTo>
                <a:lnTo>
                  <a:pt x="10278" y="11253"/>
                </a:lnTo>
                <a:lnTo>
                  <a:pt x="10205" y="11277"/>
                </a:lnTo>
                <a:lnTo>
                  <a:pt x="10059" y="11302"/>
                </a:lnTo>
                <a:lnTo>
                  <a:pt x="9913" y="11277"/>
                </a:lnTo>
                <a:lnTo>
                  <a:pt x="9840" y="11253"/>
                </a:lnTo>
                <a:lnTo>
                  <a:pt x="9791" y="11204"/>
                </a:lnTo>
                <a:lnTo>
                  <a:pt x="8451" y="9865"/>
                </a:lnTo>
                <a:lnTo>
                  <a:pt x="8451" y="9865"/>
                </a:lnTo>
                <a:lnTo>
                  <a:pt x="8403" y="9816"/>
                </a:lnTo>
                <a:lnTo>
                  <a:pt x="8330" y="9792"/>
                </a:lnTo>
                <a:lnTo>
                  <a:pt x="8183" y="9767"/>
                </a:lnTo>
                <a:lnTo>
                  <a:pt x="8037" y="9792"/>
                </a:lnTo>
                <a:lnTo>
                  <a:pt x="7964" y="9816"/>
                </a:lnTo>
                <a:lnTo>
                  <a:pt x="7915" y="9865"/>
                </a:lnTo>
                <a:lnTo>
                  <a:pt x="6576" y="11204"/>
                </a:lnTo>
                <a:lnTo>
                  <a:pt x="6576" y="11204"/>
                </a:lnTo>
                <a:lnTo>
                  <a:pt x="6527" y="11253"/>
                </a:lnTo>
                <a:lnTo>
                  <a:pt x="6454" y="11277"/>
                </a:lnTo>
                <a:lnTo>
                  <a:pt x="6308" y="11302"/>
                </a:lnTo>
                <a:lnTo>
                  <a:pt x="6162" y="11277"/>
                </a:lnTo>
                <a:lnTo>
                  <a:pt x="6089" y="11253"/>
                </a:lnTo>
                <a:lnTo>
                  <a:pt x="6040" y="11204"/>
                </a:lnTo>
                <a:lnTo>
                  <a:pt x="5163" y="10327"/>
                </a:lnTo>
                <a:lnTo>
                  <a:pt x="5163" y="10327"/>
                </a:lnTo>
                <a:lnTo>
                  <a:pt x="5115" y="10279"/>
                </a:lnTo>
                <a:lnTo>
                  <a:pt x="5090" y="10206"/>
                </a:lnTo>
                <a:lnTo>
                  <a:pt x="5066" y="10059"/>
                </a:lnTo>
                <a:lnTo>
                  <a:pt x="5090" y="9913"/>
                </a:lnTo>
                <a:lnTo>
                  <a:pt x="5115" y="9840"/>
                </a:lnTo>
                <a:lnTo>
                  <a:pt x="5163" y="9792"/>
                </a:lnTo>
                <a:lnTo>
                  <a:pt x="6503" y="8452"/>
                </a:lnTo>
                <a:lnTo>
                  <a:pt x="6503" y="8452"/>
                </a:lnTo>
                <a:lnTo>
                  <a:pt x="6552" y="8403"/>
                </a:lnTo>
                <a:lnTo>
                  <a:pt x="6576" y="8330"/>
                </a:lnTo>
                <a:lnTo>
                  <a:pt x="6600" y="8184"/>
                </a:lnTo>
                <a:lnTo>
                  <a:pt x="6576" y="8038"/>
                </a:lnTo>
                <a:lnTo>
                  <a:pt x="6552" y="7965"/>
                </a:lnTo>
                <a:lnTo>
                  <a:pt x="6503" y="7916"/>
                </a:lnTo>
                <a:lnTo>
                  <a:pt x="5163" y="6577"/>
                </a:lnTo>
                <a:lnTo>
                  <a:pt x="5163" y="6577"/>
                </a:lnTo>
                <a:lnTo>
                  <a:pt x="5115" y="6528"/>
                </a:lnTo>
                <a:lnTo>
                  <a:pt x="5090" y="6455"/>
                </a:lnTo>
                <a:lnTo>
                  <a:pt x="5066" y="6309"/>
                </a:lnTo>
                <a:lnTo>
                  <a:pt x="5090" y="6163"/>
                </a:lnTo>
                <a:lnTo>
                  <a:pt x="5115" y="6090"/>
                </a:lnTo>
                <a:lnTo>
                  <a:pt x="5163" y="6041"/>
                </a:lnTo>
                <a:lnTo>
                  <a:pt x="6040" y="5164"/>
                </a:lnTo>
                <a:lnTo>
                  <a:pt x="6040" y="5164"/>
                </a:lnTo>
                <a:lnTo>
                  <a:pt x="6089" y="5115"/>
                </a:lnTo>
                <a:lnTo>
                  <a:pt x="6162" y="5091"/>
                </a:lnTo>
                <a:lnTo>
                  <a:pt x="6308" y="5067"/>
                </a:lnTo>
                <a:lnTo>
                  <a:pt x="6454" y="5091"/>
                </a:lnTo>
                <a:lnTo>
                  <a:pt x="6527" y="5115"/>
                </a:lnTo>
                <a:lnTo>
                  <a:pt x="6576" y="5164"/>
                </a:lnTo>
                <a:lnTo>
                  <a:pt x="7915" y="6504"/>
                </a:lnTo>
                <a:lnTo>
                  <a:pt x="7915" y="6504"/>
                </a:lnTo>
                <a:lnTo>
                  <a:pt x="7964" y="6552"/>
                </a:lnTo>
                <a:lnTo>
                  <a:pt x="8037" y="6577"/>
                </a:lnTo>
                <a:lnTo>
                  <a:pt x="8183" y="6601"/>
                </a:lnTo>
                <a:lnTo>
                  <a:pt x="8330" y="6577"/>
                </a:lnTo>
                <a:lnTo>
                  <a:pt x="8403" y="6552"/>
                </a:lnTo>
                <a:lnTo>
                  <a:pt x="8451" y="6504"/>
                </a:lnTo>
                <a:lnTo>
                  <a:pt x="9791" y="5164"/>
                </a:lnTo>
                <a:lnTo>
                  <a:pt x="9791" y="5164"/>
                </a:lnTo>
                <a:lnTo>
                  <a:pt x="9840" y="5115"/>
                </a:lnTo>
                <a:lnTo>
                  <a:pt x="9913" y="5091"/>
                </a:lnTo>
                <a:lnTo>
                  <a:pt x="10059" y="5067"/>
                </a:lnTo>
                <a:lnTo>
                  <a:pt x="10205" y="5091"/>
                </a:lnTo>
                <a:lnTo>
                  <a:pt x="10278" y="5115"/>
                </a:lnTo>
                <a:lnTo>
                  <a:pt x="10327" y="5164"/>
                </a:lnTo>
                <a:lnTo>
                  <a:pt x="11203" y="6041"/>
                </a:lnTo>
                <a:lnTo>
                  <a:pt x="11203" y="6041"/>
                </a:lnTo>
                <a:lnTo>
                  <a:pt x="11252" y="6090"/>
                </a:lnTo>
                <a:lnTo>
                  <a:pt x="11276" y="6163"/>
                </a:lnTo>
                <a:lnTo>
                  <a:pt x="11301" y="6309"/>
                </a:lnTo>
                <a:lnTo>
                  <a:pt x="11276" y="6455"/>
                </a:lnTo>
                <a:lnTo>
                  <a:pt x="11252" y="6528"/>
                </a:lnTo>
                <a:lnTo>
                  <a:pt x="11203" y="6577"/>
                </a:lnTo>
                <a:lnTo>
                  <a:pt x="9864" y="7916"/>
                </a:lnTo>
                <a:lnTo>
                  <a:pt x="9864" y="7916"/>
                </a:lnTo>
                <a:lnTo>
                  <a:pt x="9815" y="7965"/>
                </a:lnTo>
                <a:lnTo>
                  <a:pt x="9791" y="8038"/>
                </a:lnTo>
                <a:lnTo>
                  <a:pt x="9766" y="8184"/>
                </a:lnTo>
                <a:lnTo>
                  <a:pt x="9791" y="8330"/>
                </a:lnTo>
                <a:lnTo>
                  <a:pt x="9815" y="8403"/>
                </a:lnTo>
                <a:lnTo>
                  <a:pt x="9864" y="8452"/>
                </a:lnTo>
                <a:lnTo>
                  <a:pt x="9864" y="845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663" name="Shape 663"/>
          <p:cNvGrpSpPr/>
          <p:nvPr/>
        </p:nvGrpSpPr>
        <p:grpSpPr>
          <a:xfrm>
            <a:off x="4280584" y="3777157"/>
            <a:ext cx="394068" cy="325504"/>
            <a:chOff x="5268225" y="4341925"/>
            <a:chExt cx="468850" cy="387275"/>
          </a:xfrm>
        </p:grpSpPr>
        <p:sp>
          <p:nvSpPr>
            <p:cNvPr id="664" name="Shape 664"/>
            <p:cNvSpPr/>
            <p:nvPr/>
          </p:nvSpPr>
          <p:spPr>
            <a:xfrm>
              <a:off x="5652425" y="4676800"/>
              <a:ext cx="65775" cy="52400"/>
            </a:xfrm>
            <a:custGeom>
              <a:avLst/>
              <a:gdLst/>
              <a:ahLst/>
              <a:cxnLst/>
              <a:rect l="0" t="0" r="0" b="0"/>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5" name="Shape 665"/>
            <p:cNvSpPr/>
            <p:nvPr/>
          </p:nvSpPr>
          <p:spPr>
            <a:xfrm>
              <a:off x="5287100" y="4676800"/>
              <a:ext cx="65775" cy="52400"/>
            </a:xfrm>
            <a:custGeom>
              <a:avLst/>
              <a:gdLst/>
              <a:ahLst/>
              <a:cxnLst/>
              <a:rect l="0" t="0" r="0" b="0"/>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6" name="Shape 666"/>
            <p:cNvSpPr/>
            <p:nvPr/>
          </p:nvSpPr>
          <p:spPr>
            <a:xfrm>
              <a:off x="5268225" y="4341925"/>
              <a:ext cx="468850" cy="333075"/>
            </a:xfrm>
            <a:custGeom>
              <a:avLst/>
              <a:gdLst/>
              <a:ahLst/>
              <a:cxnLst/>
              <a:rect l="0" t="0" r="0" b="0"/>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7" name="Shape 667"/>
            <p:cNvSpPr/>
            <p:nvPr/>
          </p:nvSpPr>
          <p:spPr>
            <a:xfrm>
              <a:off x="5351025" y="4375400"/>
              <a:ext cx="303250" cy="149825"/>
            </a:xfrm>
            <a:custGeom>
              <a:avLst/>
              <a:gdLst/>
              <a:ahLst/>
              <a:cxnLst/>
              <a:rect l="0" t="0" r="0" b="0"/>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8" name="Shape 668"/>
            <p:cNvSpPr/>
            <p:nvPr/>
          </p:nvSpPr>
          <p:spPr>
            <a:xfrm>
              <a:off x="5326675" y="4569025"/>
              <a:ext cx="81000" cy="65175"/>
            </a:xfrm>
            <a:custGeom>
              <a:avLst/>
              <a:gdLst/>
              <a:ahLst/>
              <a:cxnLst/>
              <a:rect l="0" t="0" r="0" b="0"/>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9" name="Shape 669"/>
            <p:cNvSpPr/>
            <p:nvPr/>
          </p:nvSpPr>
          <p:spPr>
            <a:xfrm>
              <a:off x="5447225" y="4615925"/>
              <a:ext cx="110850" cy="25"/>
            </a:xfrm>
            <a:custGeom>
              <a:avLst/>
              <a:gdLst/>
              <a:ahLst/>
              <a:cxnLst/>
              <a:rect l="0" t="0" r="0" b="0"/>
              <a:pathLst>
                <a:path w="4434" h="1" fill="none" extrusionOk="0">
                  <a:moveTo>
                    <a:pt x="1" y="0"/>
                  </a:moveTo>
                  <a:lnTo>
                    <a:pt x="443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0" name="Shape 670"/>
            <p:cNvSpPr/>
            <p:nvPr/>
          </p:nvSpPr>
          <p:spPr>
            <a:xfrm>
              <a:off x="5439925" y="4589125"/>
              <a:ext cx="125450" cy="25"/>
            </a:xfrm>
            <a:custGeom>
              <a:avLst/>
              <a:gdLst/>
              <a:ahLst/>
              <a:cxnLst/>
              <a:rect l="0" t="0" r="0" b="0"/>
              <a:pathLst>
                <a:path w="5018" h="1" fill="none" extrusionOk="0">
                  <a:moveTo>
                    <a:pt x="1" y="0"/>
                  </a:moveTo>
                  <a:lnTo>
                    <a:pt x="501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1" name="Shape 671"/>
            <p:cNvSpPr/>
            <p:nvPr/>
          </p:nvSpPr>
          <p:spPr>
            <a:xfrm>
              <a:off x="5597625" y="4569025"/>
              <a:ext cx="81000" cy="65175"/>
            </a:xfrm>
            <a:custGeom>
              <a:avLst/>
              <a:gdLst/>
              <a:ahLst/>
              <a:cxnLst/>
              <a:rect l="0" t="0" r="0" b="0"/>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72" name="Shape 672"/>
          <p:cNvGrpSpPr/>
          <p:nvPr/>
        </p:nvGrpSpPr>
        <p:grpSpPr>
          <a:xfrm>
            <a:off x="4865530" y="3766924"/>
            <a:ext cx="354144" cy="354144"/>
            <a:chOff x="5964175" y="4329750"/>
            <a:chExt cx="421350" cy="421350"/>
          </a:xfrm>
        </p:grpSpPr>
        <p:sp>
          <p:nvSpPr>
            <p:cNvPr id="673" name="Shape 673"/>
            <p:cNvSpPr/>
            <p:nvPr/>
          </p:nvSpPr>
          <p:spPr>
            <a:xfrm>
              <a:off x="5964175" y="4329750"/>
              <a:ext cx="421350" cy="421350"/>
            </a:xfrm>
            <a:custGeom>
              <a:avLst/>
              <a:gdLst/>
              <a:ahLst/>
              <a:cxnLst/>
              <a:rect l="0" t="0" r="0" b="0"/>
              <a:pathLst>
                <a:path w="16854" h="16854" fill="none" extrusionOk="0">
                  <a:moveTo>
                    <a:pt x="15636" y="14004"/>
                  </a:moveTo>
                  <a:lnTo>
                    <a:pt x="13517" y="6260"/>
                  </a:lnTo>
                  <a:lnTo>
                    <a:pt x="16196" y="3605"/>
                  </a:lnTo>
                  <a:lnTo>
                    <a:pt x="16196" y="3605"/>
                  </a:lnTo>
                  <a:lnTo>
                    <a:pt x="16318" y="3434"/>
                  </a:lnTo>
                  <a:lnTo>
                    <a:pt x="16440" y="3239"/>
                  </a:lnTo>
                  <a:lnTo>
                    <a:pt x="16537" y="3020"/>
                  </a:lnTo>
                  <a:lnTo>
                    <a:pt x="16610" y="2777"/>
                  </a:lnTo>
                  <a:lnTo>
                    <a:pt x="16732" y="2338"/>
                  </a:lnTo>
                  <a:lnTo>
                    <a:pt x="16805" y="2046"/>
                  </a:lnTo>
                  <a:lnTo>
                    <a:pt x="16805" y="2046"/>
                  </a:lnTo>
                  <a:lnTo>
                    <a:pt x="16830" y="1729"/>
                  </a:lnTo>
                  <a:lnTo>
                    <a:pt x="16854" y="1437"/>
                  </a:lnTo>
                  <a:lnTo>
                    <a:pt x="16854" y="1194"/>
                  </a:lnTo>
                  <a:lnTo>
                    <a:pt x="16854" y="950"/>
                  </a:lnTo>
                  <a:lnTo>
                    <a:pt x="16805" y="755"/>
                  </a:lnTo>
                  <a:lnTo>
                    <a:pt x="16732" y="585"/>
                  </a:lnTo>
                  <a:lnTo>
                    <a:pt x="16659" y="414"/>
                  </a:lnTo>
                  <a:lnTo>
                    <a:pt x="16562" y="293"/>
                  </a:lnTo>
                  <a:lnTo>
                    <a:pt x="16562" y="293"/>
                  </a:lnTo>
                  <a:lnTo>
                    <a:pt x="16440" y="195"/>
                  </a:lnTo>
                  <a:lnTo>
                    <a:pt x="16269" y="122"/>
                  </a:lnTo>
                  <a:lnTo>
                    <a:pt x="16099" y="49"/>
                  </a:lnTo>
                  <a:lnTo>
                    <a:pt x="15904" y="0"/>
                  </a:lnTo>
                  <a:lnTo>
                    <a:pt x="15660" y="0"/>
                  </a:lnTo>
                  <a:lnTo>
                    <a:pt x="15417" y="0"/>
                  </a:lnTo>
                  <a:lnTo>
                    <a:pt x="15125" y="25"/>
                  </a:lnTo>
                  <a:lnTo>
                    <a:pt x="14808" y="49"/>
                  </a:lnTo>
                  <a:lnTo>
                    <a:pt x="14808" y="49"/>
                  </a:lnTo>
                  <a:lnTo>
                    <a:pt x="14516" y="122"/>
                  </a:lnTo>
                  <a:lnTo>
                    <a:pt x="14077" y="244"/>
                  </a:lnTo>
                  <a:lnTo>
                    <a:pt x="13834" y="317"/>
                  </a:lnTo>
                  <a:lnTo>
                    <a:pt x="13615" y="414"/>
                  </a:lnTo>
                  <a:lnTo>
                    <a:pt x="13420" y="536"/>
                  </a:lnTo>
                  <a:lnTo>
                    <a:pt x="13249" y="658"/>
                  </a:lnTo>
                  <a:lnTo>
                    <a:pt x="10595" y="3337"/>
                  </a:lnTo>
                  <a:lnTo>
                    <a:pt x="2850" y="1218"/>
                  </a:lnTo>
                  <a:lnTo>
                    <a:pt x="2850" y="1218"/>
                  </a:lnTo>
                  <a:lnTo>
                    <a:pt x="2704" y="1194"/>
                  </a:lnTo>
                  <a:lnTo>
                    <a:pt x="2582" y="1218"/>
                  </a:lnTo>
                  <a:lnTo>
                    <a:pt x="2460" y="1267"/>
                  </a:lnTo>
                  <a:lnTo>
                    <a:pt x="2338" y="1340"/>
                  </a:lnTo>
                  <a:lnTo>
                    <a:pt x="1608" y="2095"/>
                  </a:lnTo>
                  <a:lnTo>
                    <a:pt x="1608" y="2095"/>
                  </a:lnTo>
                  <a:lnTo>
                    <a:pt x="1535" y="2192"/>
                  </a:lnTo>
                  <a:lnTo>
                    <a:pt x="1486" y="2290"/>
                  </a:lnTo>
                  <a:lnTo>
                    <a:pt x="1462" y="2411"/>
                  </a:lnTo>
                  <a:lnTo>
                    <a:pt x="1462" y="2509"/>
                  </a:lnTo>
                  <a:lnTo>
                    <a:pt x="1462" y="2509"/>
                  </a:lnTo>
                  <a:lnTo>
                    <a:pt x="1486" y="2606"/>
                  </a:lnTo>
                  <a:lnTo>
                    <a:pt x="1510" y="2679"/>
                  </a:lnTo>
                  <a:lnTo>
                    <a:pt x="1608" y="2825"/>
                  </a:lnTo>
                  <a:lnTo>
                    <a:pt x="1608" y="2825"/>
                  </a:lnTo>
                  <a:lnTo>
                    <a:pt x="1705" y="2899"/>
                  </a:lnTo>
                  <a:lnTo>
                    <a:pt x="7404" y="6600"/>
                  </a:lnTo>
                  <a:lnTo>
                    <a:pt x="4165" y="10863"/>
                  </a:lnTo>
                  <a:lnTo>
                    <a:pt x="926" y="10302"/>
                  </a:lnTo>
                  <a:lnTo>
                    <a:pt x="926" y="10302"/>
                  </a:lnTo>
                  <a:lnTo>
                    <a:pt x="828" y="10302"/>
                  </a:lnTo>
                  <a:lnTo>
                    <a:pt x="707" y="10327"/>
                  </a:lnTo>
                  <a:lnTo>
                    <a:pt x="609" y="10375"/>
                  </a:lnTo>
                  <a:lnTo>
                    <a:pt x="512" y="10449"/>
                  </a:lnTo>
                  <a:lnTo>
                    <a:pt x="146" y="10814"/>
                  </a:lnTo>
                  <a:lnTo>
                    <a:pt x="146" y="10814"/>
                  </a:lnTo>
                  <a:lnTo>
                    <a:pt x="73" y="10911"/>
                  </a:lnTo>
                  <a:lnTo>
                    <a:pt x="25" y="11033"/>
                  </a:lnTo>
                  <a:lnTo>
                    <a:pt x="0" y="11155"/>
                  </a:lnTo>
                  <a:lnTo>
                    <a:pt x="0" y="11277"/>
                  </a:lnTo>
                  <a:lnTo>
                    <a:pt x="0" y="11277"/>
                  </a:lnTo>
                  <a:lnTo>
                    <a:pt x="49" y="11423"/>
                  </a:lnTo>
                  <a:lnTo>
                    <a:pt x="146" y="11569"/>
                  </a:lnTo>
                  <a:lnTo>
                    <a:pt x="146" y="11569"/>
                  </a:lnTo>
                  <a:lnTo>
                    <a:pt x="244" y="11642"/>
                  </a:lnTo>
                  <a:lnTo>
                    <a:pt x="3434" y="13420"/>
                  </a:lnTo>
                  <a:lnTo>
                    <a:pt x="5212" y="16610"/>
                  </a:lnTo>
                  <a:lnTo>
                    <a:pt x="5212" y="16610"/>
                  </a:lnTo>
                  <a:lnTo>
                    <a:pt x="5285" y="16708"/>
                  </a:lnTo>
                  <a:lnTo>
                    <a:pt x="5285" y="16708"/>
                  </a:lnTo>
                  <a:lnTo>
                    <a:pt x="5431" y="16805"/>
                  </a:lnTo>
                  <a:lnTo>
                    <a:pt x="5578" y="16854"/>
                  </a:lnTo>
                  <a:lnTo>
                    <a:pt x="5578" y="16854"/>
                  </a:lnTo>
                  <a:lnTo>
                    <a:pt x="5699" y="16854"/>
                  </a:lnTo>
                  <a:lnTo>
                    <a:pt x="5821" y="16830"/>
                  </a:lnTo>
                  <a:lnTo>
                    <a:pt x="5943" y="16781"/>
                  </a:lnTo>
                  <a:lnTo>
                    <a:pt x="6040" y="16708"/>
                  </a:lnTo>
                  <a:lnTo>
                    <a:pt x="6406" y="16342"/>
                  </a:lnTo>
                  <a:lnTo>
                    <a:pt x="6406" y="16342"/>
                  </a:lnTo>
                  <a:lnTo>
                    <a:pt x="6479" y="16245"/>
                  </a:lnTo>
                  <a:lnTo>
                    <a:pt x="6527" y="16148"/>
                  </a:lnTo>
                  <a:lnTo>
                    <a:pt x="6552" y="16026"/>
                  </a:lnTo>
                  <a:lnTo>
                    <a:pt x="6552" y="15928"/>
                  </a:lnTo>
                  <a:lnTo>
                    <a:pt x="5992" y="12689"/>
                  </a:lnTo>
                  <a:lnTo>
                    <a:pt x="10254" y="9450"/>
                  </a:lnTo>
                  <a:lnTo>
                    <a:pt x="13956" y="15149"/>
                  </a:lnTo>
                  <a:lnTo>
                    <a:pt x="13956" y="15149"/>
                  </a:lnTo>
                  <a:lnTo>
                    <a:pt x="14029" y="15246"/>
                  </a:lnTo>
                  <a:lnTo>
                    <a:pt x="14029" y="15246"/>
                  </a:lnTo>
                  <a:lnTo>
                    <a:pt x="14175" y="15344"/>
                  </a:lnTo>
                  <a:lnTo>
                    <a:pt x="14248" y="15368"/>
                  </a:lnTo>
                  <a:lnTo>
                    <a:pt x="14345" y="15393"/>
                  </a:lnTo>
                  <a:lnTo>
                    <a:pt x="14345" y="15393"/>
                  </a:lnTo>
                  <a:lnTo>
                    <a:pt x="14443" y="15393"/>
                  </a:lnTo>
                  <a:lnTo>
                    <a:pt x="14565" y="15368"/>
                  </a:lnTo>
                  <a:lnTo>
                    <a:pt x="14662" y="15320"/>
                  </a:lnTo>
                  <a:lnTo>
                    <a:pt x="14759" y="15246"/>
                  </a:lnTo>
                  <a:lnTo>
                    <a:pt x="15514" y="14516"/>
                  </a:lnTo>
                  <a:lnTo>
                    <a:pt x="15514" y="14516"/>
                  </a:lnTo>
                  <a:lnTo>
                    <a:pt x="15587" y="14394"/>
                  </a:lnTo>
                  <a:lnTo>
                    <a:pt x="15636" y="14272"/>
                  </a:lnTo>
                  <a:lnTo>
                    <a:pt x="15660" y="14151"/>
                  </a:lnTo>
                  <a:lnTo>
                    <a:pt x="15636" y="14004"/>
                  </a:lnTo>
                  <a:lnTo>
                    <a:pt x="15636" y="1400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4" name="Shape 674"/>
            <p:cNvSpPr/>
            <p:nvPr/>
          </p:nvSpPr>
          <p:spPr>
            <a:xfrm>
              <a:off x="6322800" y="4360800"/>
              <a:ext cx="31675" cy="30475"/>
            </a:xfrm>
            <a:custGeom>
              <a:avLst/>
              <a:gdLst/>
              <a:ahLst/>
              <a:cxnLst/>
              <a:rect l="0" t="0" r="0" b="0"/>
              <a:pathLst>
                <a:path w="1267" h="1219" fill="none" extrusionOk="0">
                  <a:moveTo>
                    <a:pt x="1267" y="1218"/>
                  </a:moveTo>
                  <a:lnTo>
                    <a:pt x="1267" y="1218"/>
                  </a:lnTo>
                  <a:lnTo>
                    <a:pt x="1242" y="999"/>
                  </a:lnTo>
                  <a:lnTo>
                    <a:pt x="1169" y="755"/>
                  </a:lnTo>
                  <a:lnTo>
                    <a:pt x="1048" y="561"/>
                  </a:lnTo>
                  <a:lnTo>
                    <a:pt x="901" y="366"/>
                  </a:lnTo>
                  <a:lnTo>
                    <a:pt x="901" y="366"/>
                  </a:lnTo>
                  <a:lnTo>
                    <a:pt x="707" y="220"/>
                  </a:lnTo>
                  <a:lnTo>
                    <a:pt x="487" y="98"/>
                  </a:lnTo>
                  <a:lnTo>
                    <a:pt x="244" y="25"/>
                  </a:ln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75" name="Shape 675"/>
          <p:cNvGrpSpPr/>
          <p:nvPr/>
        </p:nvGrpSpPr>
        <p:grpSpPr>
          <a:xfrm>
            <a:off x="901438" y="4331908"/>
            <a:ext cx="372593" cy="360301"/>
            <a:chOff x="1247825" y="5001950"/>
            <a:chExt cx="443300" cy="428675"/>
          </a:xfrm>
        </p:grpSpPr>
        <p:sp>
          <p:nvSpPr>
            <p:cNvPr id="676" name="Shape 676"/>
            <p:cNvSpPr/>
            <p:nvPr/>
          </p:nvSpPr>
          <p:spPr>
            <a:xfrm>
              <a:off x="1247825" y="5168175"/>
              <a:ext cx="373875" cy="221650"/>
            </a:xfrm>
            <a:custGeom>
              <a:avLst/>
              <a:gdLst/>
              <a:ahLst/>
              <a:cxnLst/>
              <a:rect l="0" t="0" r="0" b="0"/>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7" name="Shape 677"/>
            <p:cNvSpPr/>
            <p:nvPr/>
          </p:nvSpPr>
          <p:spPr>
            <a:xfrm>
              <a:off x="1275850" y="5209575"/>
              <a:ext cx="60900" cy="87075"/>
            </a:xfrm>
            <a:custGeom>
              <a:avLst/>
              <a:gdLst/>
              <a:ahLst/>
              <a:cxnLst/>
              <a:rect l="0" t="0" r="0" b="0"/>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8" name="Shape 678"/>
            <p:cNvSpPr/>
            <p:nvPr/>
          </p:nvSpPr>
          <p:spPr>
            <a:xfrm>
              <a:off x="1247825" y="5391625"/>
              <a:ext cx="443300" cy="39000"/>
            </a:xfrm>
            <a:custGeom>
              <a:avLst/>
              <a:gdLst/>
              <a:ahLst/>
              <a:cxnLst/>
              <a:rect l="0" t="0" r="0" b="0"/>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9" name="Shape 679"/>
            <p:cNvSpPr/>
            <p:nvPr/>
          </p:nvSpPr>
          <p:spPr>
            <a:xfrm>
              <a:off x="1454850" y="5001950"/>
              <a:ext cx="17075" cy="114475"/>
            </a:xfrm>
            <a:custGeom>
              <a:avLst/>
              <a:gdLst/>
              <a:ahLst/>
              <a:cxnLst/>
              <a:rect l="0" t="0" r="0" b="0"/>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0" name="Shape 680"/>
            <p:cNvSpPr/>
            <p:nvPr/>
          </p:nvSpPr>
          <p:spPr>
            <a:xfrm>
              <a:off x="1411025" y="5001950"/>
              <a:ext cx="17075" cy="114475"/>
            </a:xfrm>
            <a:custGeom>
              <a:avLst/>
              <a:gdLst/>
              <a:ahLst/>
              <a:cxnLst/>
              <a:rect l="0" t="0" r="0" b="0"/>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1" name="Shape 681"/>
            <p:cNvSpPr/>
            <p:nvPr/>
          </p:nvSpPr>
          <p:spPr>
            <a:xfrm>
              <a:off x="1498700" y="5001950"/>
              <a:ext cx="16450" cy="114475"/>
            </a:xfrm>
            <a:custGeom>
              <a:avLst/>
              <a:gdLst/>
              <a:ahLst/>
              <a:cxnLst/>
              <a:rect l="0" t="0" r="0" b="0"/>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82" name="Shape 682"/>
          <p:cNvGrpSpPr/>
          <p:nvPr/>
        </p:nvGrpSpPr>
        <p:grpSpPr>
          <a:xfrm>
            <a:off x="1499685" y="4313984"/>
            <a:ext cx="306068" cy="389991"/>
            <a:chOff x="1959600" y="4980625"/>
            <a:chExt cx="364150" cy="464000"/>
          </a:xfrm>
        </p:grpSpPr>
        <p:sp>
          <p:nvSpPr>
            <p:cNvPr id="683" name="Shape 683"/>
            <p:cNvSpPr/>
            <p:nvPr/>
          </p:nvSpPr>
          <p:spPr>
            <a:xfrm>
              <a:off x="1959600" y="4980625"/>
              <a:ext cx="364150" cy="239325"/>
            </a:xfrm>
            <a:custGeom>
              <a:avLst/>
              <a:gdLst/>
              <a:ahLst/>
              <a:cxnLst/>
              <a:rect l="0" t="0" r="0" b="0"/>
              <a:pathLst>
                <a:path w="14566" h="9573" fill="none" extrusionOk="0">
                  <a:moveTo>
                    <a:pt x="8769" y="9572"/>
                  </a:moveTo>
                  <a:lnTo>
                    <a:pt x="14565" y="9572"/>
                  </a:lnTo>
                  <a:lnTo>
                    <a:pt x="14565" y="6114"/>
                  </a:lnTo>
                  <a:lnTo>
                    <a:pt x="14565" y="6114"/>
                  </a:lnTo>
                  <a:lnTo>
                    <a:pt x="14541" y="6016"/>
                  </a:lnTo>
                  <a:lnTo>
                    <a:pt x="14516" y="5919"/>
                  </a:lnTo>
                  <a:lnTo>
                    <a:pt x="14468" y="5822"/>
                  </a:lnTo>
                  <a:lnTo>
                    <a:pt x="14419" y="5773"/>
                  </a:lnTo>
                  <a:lnTo>
                    <a:pt x="14346" y="5700"/>
                  </a:lnTo>
                  <a:lnTo>
                    <a:pt x="14249" y="5651"/>
                  </a:lnTo>
                  <a:lnTo>
                    <a:pt x="14175" y="5627"/>
                  </a:lnTo>
                  <a:lnTo>
                    <a:pt x="14078" y="5627"/>
                  </a:lnTo>
                  <a:lnTo>
                    <a:pt x="10814" y="5627"/>
                  </a:lnTo>
                  <a:lnTo>
                    <a:pt x="10814" y="5627"/>
                  </a:lnTo>
                  <a:lnTo>
                    <a:pt x="11228" y="5456"/>
                  </a:lnTo>
                  <a:lnTo>
                    <a:pt x="11643" y="5237"/>
                  </a:lnTo>
                  <a:lnTo>
                    <a:pt x="12008" y="4993"/>
                  </a:lnTo>
                  <a:lnTo>
                    <a:pt x="12178" y="4872"/>
                  </a:lnTo>
                  <a:lnTo>
                    <a:pt x="12349" y="4726"/>
                  </a:lnTo>
                  <a:lnTo>
                    <a:pt x="12349" y="4726"/>
                  </a:lnTo>
                  <a:lnTo>
                    <a:pt x="12617" y="4433"/>
                  </a:lnTo>
                  <a:lnTo>
                    <a:pt x="12836" y="4141"/>
                  </a:lnTo>
                  <a:lnTo>
                    <a:pt x="13031" y="3849"/>
                  </a:lnTo>
                  <a:lnTo>
                    <a:pt x="13177" y="3557"/>
                  </a:lnTo>
                  <a:lnTo>
                    <a:pt x="13274" y="3289"/>
                  </a:lnTo>
                  <a:lnTo>
                    <a:pt x="13372" y="3021"/>
                  </a:lnTo>
                  <a:lnTo>
                    <a:pt x="13396" y="2753"/>
                  </a:lnTo>
                  <a:lnTo>
                    <a:pt x="13420" y="2485"/>
                  </a:lnTo>
                  <a:lnTo>
                    <a:pt x="13396" y="2241"/>
                  </a:lnTo>
                  <a:lnTo>
                    <a:pt x="13347" y="1998"/>
                  </a:lnTo>
                  <a:lnTo>
                    <a:pt x="13274" y="1754"/>
                  </a:lnTo>
                  <a:lnTo>
                    <a:pt x="13201" y="1535"/>
                  </a:lnTo>
                  <a:lnTo>
                    <a:pt x="13079" y="1340"/>
                  </a:lnTo>
                  <a:lnTo>
                    <a:pt x="12958" y="1121"/>
                  </a:lnTo>
                  <a:lnTo>
                    <a:pt x="12812" y="951"/>
                  </a:lnTo>
                  <a:lnTo>
                    <a:pt x="12641" y="780"/>
                  </a:lnTo>
                  <a:lnTo>
                    <a:pt x="12641" y="780"/>
                  </a:lnTo>
                  <a:lnTo>
                    <a:pt x="12471" y="610"/>
                  </a:lnTo>
                  <a:lnTo>
                    <a:pt x="12300" y="463"/>
                  </a:lnTo>
                  <a:lnTo>
                    <a:pt x="12105" y="342"/>
                  </a:lnTo>
                  <a:lnTo>
                    <a:pt x="11886" y="220"/>
                  </a:lnTo>
                  <a:lnTo>
                    <a:pt x="11667" y="147"/>
                  </a:lnTo>
                  <a:lnTo>
                    <a:pt x="11423" y="74"/>
                  </a:lnTo>
                  <a:lnTo>
                    <a:pt x="11180" y="25"/>
                  </a:lnTo>
                  <a:lnTo>
                    <a:pt x="10936" y="1"/>
                  </a:lnTo>
                  <a:lnTo>
                    <a:pt x="10668" y="25"/>
                  </a:lnTo>
                  <a:lnTo>
                    <a:pt x="10400" y="49"/>
                  </a:lnTo>
                  <a:lnTo>
                    <a:pt x="10133" y="147"/>
                  </a:lnTo>
                  <a:lnTo>
                    <a:pt x="9865" y="244"/>
                  </a:lnTo>
                  <a:lnTo>
                    <a:pt x="9572" y="390"/>
                  </a:lnTo>
                  <a:lnTo>
                    <a:pt x="9280" y="585"/>
                  </a:lnTo>
                  <a:lnTo>
                    <a:pt x="8988" y="804"/>
                  </a:lnTo>
                  <a:lnTo>
                    <a:pt x="8696" y="1072"/>
                  </a:lnTo>
                  <a:lnTo>
                    <a:pt x="8696" y="1072"/>
                  </a:lnTo>
                  <a:lnTo>
                    <a:pt x="8452" y="1365"/>
                  </a:lnTo>
                  <a:lnTo>
                    <a:pt x="8257" y="1657"/>
                  </a:lnTo>
                  <a:lnTo>
                    <a:pt x="8062" y="1973"/>
                  </a:lnTo>
                  <a:lnTo>
                    <a:pt x="7892" y="2314"/>
                  </a:lnTo>
                  <a:lnTo>
                    <a:pt x="7770" y="2680"/>
                  </a:lnTo>
                  <a:lnTo>
                    <a:pt x="7648" y="3045"/>
                  </a:lnTo>
                  <a:lnTo>
                    <a:pt x="7551" y="3386"/>
                  </a:lnTo>
                  <a:lnTo>
                    <a:pt x="7478" y="3727"/>
                  </a:lnTo>
                  <a:lnTo>
                    <a:pt x="7380" y="4385"/>
                  </a:lnTo>
                  <a:lnTo>
                    <a:pt x="7307" y="4896"/>
                  </a:lnTo>
                  <a:lnTo>
                    <a:pt x="7283" y="5456"/>
                  </a:lnTo>
                  <a:lnTo>
                    <a:pt x="7283" y="5456"/>
                  </a:lnTo>
                  <a:lnTo>
                    <a:pt x="7283" y="5456"/>
                  </a:lnTo>
                  <a:lnTo>
                    <a:pt x="7283" y="5456"/>
                  </a:lnTo>
                  <a:lnTo>
                    <a:pt x="7283" y="5456"/>
                  </a:lnTo>
                  <a:lnTo>
                    <a:pt x="7259" y="4896"/>
                  </a:lnTo>
                  <a:lnTo>
                    <a:pt x="7186" y="4385"/>
                  </a:lnTo>
                  <a:lnTo>
                    <a:pt x="7088" y="3727"/>
                  </a:lnTo>
                  <a:lnTo>
                    <a:pt x="7015" y="3386"/>
                  </a:lnTo>
                  <a:lnTo>
                    <a:pt x="6918" y="3045"/>
                  </a:lnTo>
                  <a:lnTo>
                    <a:pt x="6796" y="2680"/>
                  </a:lnTo>
                  <a:lnTo>
                    <a:pt x="6674" y="2314"/>
                  </a:lnTo>
                  <a:lnTo>
                    <a:pt x="6504" y="1973"/>
                  </a:lnTo>
                  <a:lnTo>
                    <a:pt x="6309" y="1657"/>
                  </a:lnTo>
                  <a:lnTo>
                    <a:pt x="6114" y="1365"/>
                  </a:lnTo>
                  <a:lnTo>
                    <a:pt x="5870" y="1072"/>
                  </a:lnTo>
                  <a:lnTo>
                    <a:pt x="5870" y="1072"/>
                  </a:lnTo>
                  <a:lnTo>
                    <a:pt x="5578" y="804"/>
                  </a:lnTo>
                  <a:lnTo>
                    <a:pt x="5286" y="585"/>
                  </a:lnTo>
                  <a:lnTo>
                    <a:pt x="4994" y="390"/>
                  </a:lnTo>
                  <a:lnTo>
                    <a:pt x="4701" y="244"/>
                  </a:lnTo>
                  <a:lnTo>
                    <a:pt x="4433" y="147"/>
                  </a:lnTo>
                  <a:lnTo>
                    <a:pt x="4166" y="49"/>
                  </a:lnTo>
                  <a:lnTo>
                    <a:pt x="3898" y="25"/>
                  </a:lnTo>
                  <a:lnTo>
                    <a:pt x="3630" y="1"/>
                  </a:lnTo>
                  <a:lnTo>
                    <a:pt x="3386" y="25"/>
                  </a:lnTo>
                  <a:lnTo>
                    <a:pt x="3143" y="74"/>
                  </a:lnTo>
                  <a:lnTo>
                    <a:pt x="2899" y="147"/>
                  </a:lnTo>
                  <a:lnTo>
                    <a:pt x="2680" y="220"/>
                  </a:lnTo>
                  <a:lnTo>
                    <a:pt x="2461" y="342"/>
                  </a:lnTo>
                  <a:lnTo>
                    <a:pt x="2266" y="463"/>
                  </a:lnTo>
                  <a:lnTo>
                    <a:pt x="2095" y="610"/>
                  </a:lnTo>
                  <a:lnTo>
                    <a:pt x="1925" y="780"/>
                  </a:lnTo>
                  <a:lnTo>
                    <a:pt x="1925" y="780"/>
                  </a:lnTo>
                  <a:lnTo>
                    <a:pt x="1754" y="951"/>
                  </a:lnTo>
                  <a:lnTo>
                    <a:pt x="1608" y="1121"/>
                  </a:lnTo>
                  <a:lnTo>
                    <a:pt x="1487" y="1340"/>
                  </a:lnTo>
                  <a:lnTo>
                    <a:pt x="1365" y="1535"/>
                  </a:lnTo>
                  <a:lnTo>
                    <a:pt x="1292" y="1754"/>
                  </a:lnTo>
                  <a:lnTo>
                    <a:pt x="1219" y="1998"/>
                  </a:lnTo>
                  <a:lnTo>
                    <a:pt x="1170" y="2241"/>
                  </a:lnTo>
                  <a:lnTo>
                    <a:pt x="1146" y="2485"/>
                  </a:lnTo>
                  <a:lnTo>
                    <a:pt x="1170" y="2753"/>
                  </a:lnTo>
                  <a:lnTo>
                    <a:pt x="1194" y="3021"/>
                  </a:lnTo>
                  <a:lnTo>
                    <a:pt x="1292" y="3289"/>
                  </a:lnTo>
                  <a:lnTo>
                    <a:pt x="1389" y="3557"/>
                  </a:lnTo>
                  <a:lnTo>
                    <a:pt x="1535" y="3849"/>
                  </a:lnTo>
                  <a:lnTo>
                    <a:pt x="1730" y="4141"/>
                  </a:lnTo>
                  <a:lnTo>
                    <a:pt x="1949" y="4433"/>
                  </a:lnTo>
                  <a:lnTo>
                    <a:pt x="2217" y="4726"/>
                  </a:lnTo>
                  <a:lnTo>
                    <a:pt x="2217" y="4726"/>
                  </a:lnTo>
                  <a:lnTo>
                    <a:pt x="2388" y="4872"/>
                  </a:lnTo>
                  <a:lnTo>
                    <a:pt x="2558" y="4993"/>
                  </a:lnTo>
                  <a:lnTo>
                    <a:pt x="2923" y="5237"/>
                  </a:lnTo>
                  <a:lnTo>
                    <a:pt x="3337" y="5456"/>
                  </a:lnTo>
                  <a:lnTo>
                    <a:pt x="3752" y="5627"/>
                  </a:lnTo>
                  <a:lnTo>
                    <a:pt x="488" y="5627"/>
                  </a:lnTo>
                  <a:lnTo>
                    <a:pt x="488" y="5627"/>
                  </a:lnTo>
                  <a:lnTo>
                    <a:pt x="391" y="5627"/>
                  </a:lnTo>
                  <a:lnTo>
                    <a:pt x="317" y="5651"/>
                  </a:lnTo>
                  <a:lnTo>
                    <a:pt x="220" y="5700"/>
                  </a:lnTo>
                  <a:lnTo>
                    <a:pt x="147" y="5773"/>
                  </a:lnTo>
                  <a:lnTo>
                    <a:pt x="98" y="5822"/>
                  </a:lnTo>
                  <a:lnTo>
                    <a:pt x="50" y="5919"/>
                  </a:lnTo>
                  <a:lnTo>
                    <a:pt x="25" y="6016"/>
                  </a:lnTo>
                  <a:lnTo>
                    <a:pt x="1" y="6114"/>
                  </a:lnTo>
                  <a:lnTo>
                    <a:pt x="1" y="9572"/>
                  </a:lnTo>
                  <a:lnTo>
                    <a:pt x="5797" y="957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4" name="Shape 684"/>
            <p:cNvSpPr/>
            <p:nvPr/>
          </p:nvSpPr>
          <p:spPr>
            <a:xfrm>
              <a:off x="2053375" y="5121275"/>
              <a:ext cx="176600" cy="25"/>
            </a:xfrm>
            <a:custGeom>
              <a:avLst/>
              <a:gdLst/>
              <a:ahLst/>
              <a:cxnLst/>
              <a:rect l="0" t="0" r="0" b="0"/>
              <a:pathLst>
                <a:path w="7064" h="1" fill="none" extrusionOk="0">
                  <a:moveTo>
                    <a:pt x="1" y="1"/>
                  </a:moveTo>
                  <a:lnTo>
                    <a:pt x="706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5" name="Shape 685"/>
            <p:cNvSpPr/>
            <p:nvPr/>
          </p:nvSpPr>
          <p:spPr>
            <a:xfrm>
              <a:off x="2104525" y="5121275"/>
              <a:ext cx="74300" cy="323350"/>
            </a:xfrm>
            <a:custGeom>
              <a:avLst/>
              <a:gdLst/>
              <a:ahLst/>
              <a:cxnLst/>
              <a:rect l="0" t="0" r="0" b="0"/>
              <a:pathLst>
                <a:path w="2972" h="12934" fill="none" extrusionOk="0">
                  <a:moveTo>
                    <a:pt x="0" y="1"/>
                  </a:moveTo>
                  <a:lnTo>
                    <a:pt x="0" y="12933"/>
                  </a:lnTo>
                  <a:lnTo>
                    <a:pt x="2972" y="12933"/>
                  </a:lnTo>
                  <a:lnTo>
                    <a:pt x="297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6" name="Shape 686"/>
            <p:cNvSpPr/>
            <p:nvPr/>
          </p:nvSpPr>
          <p:spPr>
            <a:xfrm>
              <a:off x="2166625" y="5023850"/>
              <a:ext cx="85275" cy="85275"/>
            </a:xfrm>
            <a:custGeom>
              <a:avLst/>
              <a:gdLst/>
              <a:ahLst/>
              <a:cxnLst/>
              <a:rect l="0" t="0" r="0" b="0"/>
              <a:pathLst>
                <a:path w="3411" h="3411" fill="none" extrusionOk="0">
                  <a:moveTo>
                    <a:pt x="902" y="659"/>
                  </a:moveTo>
                  <a:lnTo>
                    <a:pt x="902" y="659"/>
                  </a:lnTo>
                  <a:lnTo>
                    <a:pt x="1194" y="391"/>
                  </a:lnTo>
                  <a:lnTo>
                    <a:pt x="1486" y="196"/>
                  </a:lnTo>
                  <a:lnTo>
                    <a:pt x="1754" y="74"/>
                  </a:lnTo>
                  <a:lnTo>
                    <a:pt x="1900" y="50"/>
                  </a:lnTo>
                  <a:lnTo>
                    <a:pt x="2022" y="25"/>
                  </a:lnTo>
                  <a:lnTo>
                    <a:pt x="2144" y="1"/>
                  </a:lnTo>
                  <a:lnTo>
                    <a:pt x="2290" y="25"/>
                  </a:lnTo>
                  <a:lnTo>
                    <a:pt x="2412" y="50"/>
                  </a:lnTo>
                  <a:lnTo>
                    <a:pt x="2533" y="74"/>
                  </a:lnTo>
                  <a:lnTo>
                    <a:pt x="2655" y="123"/>
                  </a:lnTo>
                  <a:lnTo>
                    <a:pt x="2777" y="196"/>
                  </a:lnTo>
                  <a:lnTo>
                    <a:pt x="3021" y="391"/>
                  </a:lnTo>
                  <a:lnTo>
                    <a:pt x="3021" y="391"/>
                  </a:lnTo>
                  <a:lnTo>
                    <a:pt x="3215" y="634"/>
                  </a:lnTo>
                  <a:lnTo>
                    <a:pt x="3288" y="756"/>
                  </a:lnTo>
                  <a:lnTo>
                    <a:pt x="3337" y="878"/>
                  </a:lnTo>
                  <a:lnTo>
                    <a:pt x="3362" y="999"/>
                  </a:lnTo>
                  <a:lnTo>
                    <a:pt x="3386" y="1121"/>
                  </a:lnTo>
                  <a:lnTo>
                    <a:pt x="3410" y="1267"/>
                  </a:lnTo>
                  <a:lnTo>
                    <a:pt x="3386" y="1389"/>
                  </a:lnTo>
                  <a:lnTo>
                    <a:pt x="3362" y="1535"/>
                  </a:lnTo>
                  <a:lnTo>
                    <a:pt x="3337" y="1657"/>
                  </a:lnTo>
                  <a:lnTo>
                    <a:pt x="3215" y="1925"/>
                  </a:lnTo>
                  <a:lnTo>
                    <a:pt x="3021" y="2217"/>
                  </a:lnTo>
                  <a:lnTo>
                    <a:pt x="2753" y="2509"/>
                  </a:lnTo>
                  <a:lnTo>
                    <a:pt x="2753" y="2509"/>
                  </a:lnTo>
                  <a:lnTo>
                    <a:pt x="2631" y="2607"/>
                  </a:lnTo>
                  <a:lnTo>
                    <a:pt x="2509" y="2704"/>
                  </a:lnTo>
                  <a:lnTo>
                    <a:pt x="2192" y="2899"/>
                  </a:lnTo>
                  <a:lnTo>
                    <a:pt x="1827" y="3045"/>
                  </a:lnTo>
                  <a:lnTo>
                    <a:pt x="1462" y="3167"/>
                  </a:lnTo>
                  <a:lnTo>
                    <a:pt x="1072" y="3264"/>
                  </a:lnTo>
                  <a:lnTo>
                    <a:pt x="682" y="3338"/>
                  </a:lnTo>
                  <a:lnTo>
                    <a:pt x="317" y="3386"/>
                  </a:lnTo>
                  <a:lnTo>
                    <a:pt x="1" y="3411"/>
                  </a:lnTo>
                  <a:lnTo>
                    <a:pt x="1" y="3411"/>
                  </a:lnTo>
                  <a:lnTo>
                    <a:pt x="25" y="3094"/>
                  </a:lnTo>
                  <a:lnTo>
                    <a:pt x="98" y="2729"/>
                  </a:lnTo>
                  <a:lnTo>
                    <a:pt x="147" y="2339"/>
                  </a:lnTo>
                  <a:lnTo>
                    <a:pt x="244" y="1949"/>
                  </a:lnTo>
                  <a:lnTo>
                    <a:pt x="366" y="1584"/>
                  </a:lnTo>
                  <a:lnTo>
                    <a:pt x="512" y="1219"/>
                  </a:lnTo>
                  <a:lnTo>
                    <a:pt x="707" y="902"/>
                  </a:lnTo>
                  <a:lnTo>
                    <a:pt x="804" y="780"/>
                  </a:lnTo>
                  <a:lnTo>
                    <a:pt x="902" y="659"/>
                  </a:lnTo>
                  <a:lnTo>
                    <a:pt x="902" y="65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7" name="Shape 687"/>
            <p:cNvSpPr/>
            <p:nvPr/>
          </p:nvSpPr>
          <p:spPr>
            <a:xfrm>
              <a:off x="2031450" y="5023850"/>
              <a:ext cx="85275" cy="85275"/>
            </a:xfrm>
            <a:custGeom>
              <a:avLst/>
              <a:gdLst/>
              <a:ahLst/>
              <a:cxnLst/>
              <a:rect l="0" t="0" r="0" b="0"/>
              <a:pathLst>
                <a:path w="3411" h="3411" fill="none" extrusionOk="0">
                  <a:moveTo>
                    <a:pt x="390" y="391"/>
                  </a:moveTo>
                  <a:lnTo>
                    <a:pt x="390" y="391"/>
                  </a:lnTo>
                  <a:lnTo>
                    <a:pt x="634" y="196"/>
                  </a:lnTo>
                  <a:lnTo>
                    <a:pt x="756" y="123"/>
                  </a:lnTo>
                  <a:lnTo>
                    <a:pt x="878" y="74"/>
                  </a:lnTo>
                  <a:lnTo>
                    <a:pt x="999" y="50"/>
                  </a:lnTo>
                  <a:lnTo>
                    <a:pt x="1121" y="25"/>
                  </a:lnTo>
                  <a:lnTo>
                    <a:pt x="1267" y="1"/>
                  </a:lnTo>
                  <a:lnTo>
                    <a:pt x="1389" y="25"/>
                  </a:lnTo>
                  <a:lnTo>
                    <a:pt x="1511" y="50"/>
                  </a:lnTo>
                  <a:lnTo>
                    <a:pt x="1657" y="74"/>
                  </a:lnTo>
                  <a:lnTo>
                    <a:pt x="1925" y="196"/>
                  </a:lnTo>
                  <a:lnTo>
                    <a:pt x="2217" y="391"/>
                  </a:lnTo>
                  <a:lnTo>
                    <a:pt x="2509" y="659"/>
                  </a:lnTo>
                  <a:lnTo>
                    <a:pt x="2509" y="659"/>
                  </a:lnTo>
                  <a:lnTo>
                    <a:pt x="2607" y="780"/>
                  </a:lnTo>
                  <a:lnTo>
                    <a:pt x="2704" y="902"/>
                  </a:lnTo>
                  <a:lnTo>
                    <a:pt x="2899" y="1219"/>
                  </a:lnTo>
                  <a:lnTo>
                    <a:pt x="3045" y="1584"/>
                  </a:lnTo>
                  <a:lnTo>
                    <a:pt x="3167" y="1949"/>
                  </a:lnTo>
                  <a:lnTo>
                    <a:pt x="3264" y="2339"/>
                  </a:lnTo>
                  <a:lnTo>
                    <a:pt x="3313" y="2729"/>
                  </a:lnTo>
                  <a:lnTo>
                    <a:pt x="3386" y="3094"/>
                  </a:lnTo>
                  <a:lnTo>
                    <a:pt x="3410" y="3411"/>
                  </a:lnTo>
                  <a:lnTo>
                    <a:pt x="3410" y="3411"/>
                  </a:lnTo>
                  <a:lnTo>
                    <a:pt x="3094" y="3386"/>
                  </a:lnTo>
                  <a:lnTo>
                    <a:pt x="2729" y="3338"/>
                  </a:lnTo>
                  <a:lnTo>
                    <a:pt x="2339" y="3264"/>
                  </a:lnTo>
                  <a:lnTo>
                    <a:pt x="1949" y="3167"/>
                  </a:lnTo>
                  <a:lnTo>
                    <a:pt x="1584" y="3045"/>
                  </a:lnTo>
                  <a:lnTo>
                    <a:pt x="1218" y="2899"/>
                  </a:lnTo>
                  <a:lnTo>
                    <a:pt x="902" y="2704"/>
                  </a:lnTo>
                  <a:lnTo>
                    <a:pt x="780" y="2607"/>
                  </a:lnTo>
                  <a:lnTo>
                    <a:pt x="658" y="2509"/>
                  </a:lnTo>
                  <a:lnTo>
                    <a:pt x="658" y="2509"/>
                  </a:lnTo>
                  <a:lnTo>
                    <a:pt x="390" y="2217"/>
                  </a:lnTo>
                  <a:lnTo>
                    <a:pt x="196" y="1925"/>
                  </a:lnTo>
                  <a:lnTo>
                    <a:pt x="74" y="1657"/>
                  </a:lnTo>
                  <a:lnTo>
                    <a:pt x="49" y="1535"/>
                  </a:lnTo>
                  <a:lnTo>
                    <a:pt x="25" y="1389"/>
                  </a:lnTo>
                  <a:lnTo>
                    <a:pt x="1" y="1267"/>
                  </a:lnTo>
                  <a:lnTo>
                    <a:pt x="25" y="1121"/>
                  </a:lnTo>
                  <a:lnTo>
                    <a:pt x="49" y="999"/>
                  </a:lnTo>
                  <a:lnTo>
                    <a:pt x="74" y="878"/>
                  </a:lnTo>
                  <a:lnTo>
                    <a:pt x="123" y="756"/>
                  </a:lnTo>
                  <a:lnTo>
                    <a:pt x="196" y="634"/>
                  </a:lnTo>
                  <a:lnTo>
                    <a:pt x="390" y="391"/>
                  </a:lnTo>
                  <a:lnTo>
                    <a:pt x="390" y="39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8" name="Shape 688"/>
            <p:cNvSpPr/>
            <p:nvPr/>
          </p:nvSpPr>
          <p:spPr>
            <a:xfrm>
              <a:off x="1979100" y="5219925"/>
              <a:ext cx="125450" cy="224700"/>
            </a:xfrm>
            <a:custGeom>
              <a:avLst/>
              <a:gdLst/>
              <a:ahLst/>
              <a:cxnLst/>
              <a:rect l="0" t="0" r="0" b="0"/>
              <a:pathLst>
                <a:path w="5018" h="8988" fill="none" extrusionOk="0">
                  <a:moveTo>
                    <a:pt x="0" y="0"/>
                  </a:moveTo>
                  <a:lnTo>
                    <a:pt x="0" y="8500"/>
                  </a:lnTo>
                  <a:lnTo>
                    <a:pt x="0" y="8500"/>
                  </a:lnTo>
                  <a:lnTo>
                    <a:pt x="25" y="8598"/>
                  </a:lnTo>
                  <a:lnTo>
                    <a:pt x="49" y="8695"/>
                  </a:lnTo>
                  <a:lnTo>
                    <a:pt x="98" y="8768"/>
                  </a:lnTo>
                  <a:lnTo>
                    <a:pt x="146" y="8841"/>
                  </a:lnTo>
                  <a:lnTo>
                    <a:pt x="219" y="8890"/>
                  </a:lnTo>
                  <a:lnTo>
                    <a:pt x="317" y="8938"/>
                  </a:lnTo>
                  <a:lnTo>
                    <a:pt x="390" y="8963"/>
                  </a:lnTo>
                  <a:lnTo>
                    <a:pt x="487" y="8987"/>
                  </a:lnTo>
                  <a:lnTo>
                    <a:pt x="5017" y="8987"/>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9" name="Shape 689"/>
            <p:cNvSpPr/>
            <p:nvPr/>
          </p:nvSpPr>
          <p:spPr>
            <a:xfrm>
              <a:off x="2178800" y="5219925"/>
              <a:ext cx="125450" cy="224700"/>
            </a:xfrm>
            <a:custGeom>
              <a:avLst/>
              <a:gdLst/>
              <a:ahLst/>
              <a:cxnLst/>
              <a:rect l="0" t="0" r="0" b="0"/>
              <a:pathLst>
                <a:path w="5018" h="8988" fill="none" extrusionOk="0">
                  <a:moveTo>
                    <a:pt x="1" y="8987"/>
                  </a:moveTo>
                  <a:lnTo>
                    <a:pt x="4531" y="8987"/>
                  </a:lnTo>
                  <a:lnTo>
                    <a:pt x="4531" y="8987"/>
                  </a:lnTo>
                  <a:lnTo>
                    <a:pt x="4628" y="8963"/>
                  </a:lnTo>
                  <a:lnTo>
                    <a:pt x="4701" y="8938"/>
                  </a:lnTo>
                  <a:lnTo>
                    <a:pt x="4799" y="8890"/>
                  </a:lnTo>
                  <a:lnTo>
                    <a:pt x="4872" y="8841"/>
                  </a:lnTo>
                  <a:lnTo>
                    <a:pt x="4920" y="8768"/>
                  </a:lnTo>
                  <a:lnTo>
                    <a:pt x="4969" y="8695"/>
                  </a:lnTo>
                  <a:lnTo>
                    <a:pt x="4993" y="8598"/>
                  </a:lnTo>
                  <a:lnTo>
                    <a:pt x="5018" y="8500"/>
                  </a:lnTo>
                  <a:lnTo>
                    <a:pt x="501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90" name="Shape 690"/>
          <p:cNvGrpSpPr/>
          <p:nvPr/>
        </p:nvGrpSpPr>
        <p:grpSpPr>
          <a:xfrm>
            <a:off x="2042165" y="4328840"/>
            <a:ext cx="351076" cy="360805"/>
            <a:chOff x="2605025" y="4998300"/>
            <a:chExt cx="417700" cy="429275"/>
          </a:xfrm>
        </p:grpSpPr>
        <p:sp>
          <p:nvSpPr>
            <p:cNvPr id="691" name="Shape 691"/>
            <p:cNvSpPr/>
            <p:nvPr/>
          </p:nvSpPr>
          <p:spPr>
            <a:xfrm>
              <a:off x="2819350" y="5216875"/>
              <a:ext cx="202150" cy="210700"/>
            </a:xfrm>
            <a:custGeom>
              <a:avLst/>
              <a:gdLst/>
              <a:ahLst/>
              <a:cxnLst/>
              <a:rect l="0" t="0" r="0" b="0"/>
              <a:pathLst>
                <a:path w="8086" h="8428" fill="none" extrusionOk="0">
                  <a:moveTo>
                    <a:pt x="0" y="1851"/>
                  </a:moveTo>
                  <a:lnTo>
                    <a:pt x="5797" y="8135"/>
                  </a:lnTo>
                  <a:lnTo>
                    <a:pt x="5797" y="8135"/>
                  </a:lnTo>
                  <a:lnTo>
                    <a:pt x="5943" y="8257"/>
                  </a:lnTo>
                  <a:lnTo>
                    <a:pt x="6113" y="8354"/>
                  </a:lnTo>
                  <a:lnTo>
                    <a:pt x="6284" y="8403"/>
                  </a:lnTo>
                  <a:lnTo>
                    <a:pt x="6478" y="8427"/>
                  </a:lnTo>
                  <a:lnTo>
                    <a:pt x="6649" y="8403"/>
                  </a:lnTo>
                  <a:lnTo>
                    <a:pt x="6819" y="8354"/>
                  </a:lnTo>
                  <a:lnTo>
                    <a:pt x="6990" y="8257"/>
                  </a:lnTo>
                  <a:lnTo>
                    <a:pt x="7136" y="8135"/>
                  </a:lnTo>
                  <a:lnTo>
                    <a:pt x="7818" y="7453"/>
                  </a:lnTo>
                  <a:lnTo>
                    <a:pt x="7818" y="7453"/>
                  </a:lnTo>
                  <a:lnTo>
                    <a:pt x="7940" y="7307"/>
                  </a:lnTo>
                  <a:lnTo>
                    <a:pt x="8037" y="7136"/>
                  </a:lnTo>
                  <a:lnTo>
                    <a:pt x="8086" y="6966"/>
                  </a:lnTo>
                  <a:lnTo>
                    <a:pt x="8086" y="6795"/>
                  </a:lnTo>
                  <a:lnTo>
                    <a:pt x="8086" y="6601"/>
                  </a:lnTo>
                  <a:lnTo>
                    <a:pt x="8037" y="6430"/>
                  </a:lnTo>
                  <a:lnTo>
                    <a:pt x="7940" y="6260"/>
                  </a:lnTo>
                  <a:lnTo>
                    <a:pt x="7818" y="6114"/>
                  </a:lnTo>
                  <a:lnTo>
                    <a:pt x="1705"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2" name="Shape 692"/>
            <p:cNvSpPr/>
            <p:nvPr/>
          </p:nvSpPr>
          <p:spPr>
            <a:xfrm>
              <a:off x="2606225" y="4998300"/>
              <a:ext cx="203400" cy="207650"/>
            </a:xfrm>
            <a:custGeom>
              <a:avLst/>
              <a:gdLst/>
              <a:ahLst/>
              <a:cxnLst/>
              <a:rect l="0" t="0" r="0" b="0"/>
              <a:pathLst>
                <a:path w="8136" h="8306" fill="none" extrusionOk="0">
                  <a:moveTo>
                    <a:pt x="8135" y="6649"/>
                  </a:moveTo>
                  <a:lnTo>
                    <a:pt x="4433" y="2947"/>
                  </a:lnTo>
                  <a:lnTo>
                    <a:pt x="1730" y="244"/>
                  </a:lnTo>
                  <a:lnTo>
                    <a:pt x="1730" y="244"/>
                  </a:lnTo>
                  <a:lnTo>
                    <a:pt x="1584" y="122"/>
                  </a:lnTo>
                  <a:lnTo>
                    <a:pt x="1413" y="49"/>
                  </a:lnTo>
                  <a:lnTo>
                    <a:pt x="1243" y="0"/>
                  </a:lnTo>
                  <a:lnTo>
                    <a:pt x="1048" y="0"/>
                  </a:lnTo>
                  <a:lnTo>
                    <a:pt x="878" y="0"/>
                  </a:lnTo>
                  <a:lnTo>
                    <a:pt x="683" y="49"/>
                  </a:lnTo>
                  <a:lnTo>
                    <a:pt x="512" y="122"/>
                  </a:lnTo>
                  <a:lnTo>
                    <a:pt x="390" y="244"/>
                  </a:lnTo>
                  <a:lnTo>
                    <a:pt x="390" y="244"/>
                  </a:lnTo>
                  <a:lnTo>
                    <a:pt x="269" y="365"/>
                  </a:lnTo>
                  <a:lnTo>
                    <a:pt x="171" y="511"/>
                  </a:lnTo>
                  <a:lnTo>
                    <a:pt x="98" y="682"/>
                  </a:lnTo>
                  <a:lnTo>
                    <a:pt x="50" y="852"/>
                  </a:lnTo>
                  <a:lnTo>
                    <a:pt x="1" y="1023"/>
                  </a:lnTo>
                  <a:lnTo>
                    <a:pt x="1" y="1218"/>
                  </a:lnTo>
                  <a:lnTo>
                    <a:pt x="1" y="1413"/>
                  </a:lnTo>
                  <a:lnTo>
                    <a:pt x="1" y="1607"/>
                  </a:lnTo>
                  <a:lnTo>
                    <a:pt x="74" y="2021"/>
                  </a:lnTo>
                  <a:lnTo>
                    <a:pt x="220" y="2484"/>
                  </a:lnTo>
                  <a:lnTo>
                    <a:pt x="390" y="2923"/>
                  </a:lnTo>
                  <a:lnTo>
                    <a:pt x="610" y="3385"/>
                  </a:lnTo>
                  <a:lnTo>
                    <a:pt x="853" y="3872"/>
                  </a:lnTo>
                  <a:lnTo>
                    <a:pt x="1121" y="4311"/>
                  </a:lnTo>
                  <a:lnTo>
                    <a:pt x="1413" y="4774"/>
                  </a:lnTo>
                  <a:lnTo>
                    <a:pt x="1706" y="5188"/>
                  </a:lnTo>
                  <a:lnTo>
                    <a:pt x="1998" y="5577"/>
                  </a:lnTo>
                  <a:lnTo>
                    <a:pt x="2290" y="5943"/>
                  </a:lnTo>
                  <a:lnTo>
                    <a:pt x="2582" y="6284"/>
                  </a:lnTo>
                  <a:lnTo>
                    <a:pt x="2850" y="6551"/>
                  </a:lnTo>
                  <a:lnTo>
                    <a:pt x="2850" y="6551"/>
                  </a:lnTo>
                  <a:lnTo>
                    <a:pt x="3070" y="6771"/>
                  </a:lnTo>
                  <a:lnTo>
                    <a:pt x="3313" y="6966"/>
                  </a:lnTo>
                  <a:lnTo>
                    <a:pt x="3557" y="7136"/>
                  </a:lnTo>
                  <a:lnTo>
                    <a:pt x="3800" y="7307"/>
                  </a:lnTo>
                  <a:lnTo>
                    <a:pt x="4312" y="7599"/>
                  </a:lnTo>
                  <a:lnTo>
                    <a:pt x="4823" y="7818"/>
                  </a:lnTo>
                  <a:lnTo>
                    <a:pt x="5310" y="8013"/>
                  </a:lnTo>
                  <a:lnTo>
                    <a:pt x="5724" y="8159"/>
                  </a:lnTo>
                  <a:lnTo>
                    <a:pt x="6333" y="8305"/>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3" name="Shape 693"/>
            <p:cNvSpPr/>
            <p:nvPr/>
          </p:nvSpPr>
          <p:spPr>
            <a:xfrm>
              <a:off x="2605025" y="5003775"/>
              <a:ext cx="417700" cy="417700"/>
            </a:xfrm>
            <a:custGeom>
              <a:avLst/>
              <a:gdLst/>
              <a:ahLst/>
              <a:cxnLst/>
              <a:rect l="0" t="0" r="0" b="0"/>
              <a:pathLst>
                <a:path w="16708" h="16708" fill="none" extrusionOk="0">
                  <a:moveTo>
                    <a:pt x="13931" y="6820"/>
                  </a:moveTo>
                  <a:lnTo>
                    <a:pt x="13931" y="6820"/>
                  </a:lnTo>
                  <a:lnTo>
                    <a:pt x="14126" y="6625"/>
                  </a:lnTo>
                  <a:lnTo>
                    <a:pt x="14345" y="6357"/>
                  </a:lnTo>
                  <a:lnTo>
                    <a:pt x="14784" y="5797"/>
                  </a:lnTo>
                  <a:lnTo>
                    <a:pt x="15246" y="5139"/>
                  </a:lnTo>
                  <a:lnTo>
                    <a:pt x="15685" y="4482"/>
                  </a:lnTo>
                  <a:lnTo>
                    <a:pt x="16367" y="3386"/>
                  </a:lnTo>
                  <a:lnTo>
                    <a:pt x="16659" y="2923"/>
                  </a:lnTo>
                  <a:lnTo>
                    <a:pt x="16659" y="2923"/>
                  </a:lnTo>
                  <a:lnTo>
                    <a:pt x="16708" y="2825"/>
                  </a:lnTo>
                  <a:lnTo>
                    <a:pt x="16708" y="2728"/>
                  </a:lnTo>
                  <a:lnTo>
                    <a:pt x="16708" y="2655"/>
                  </a:lnTo>
                  <a:lnTo>
                    <a:pt x="16659" y="2582"/>
                  </a:lnTo>
                  <a:lnTo>
                    <a:pt x="16659" y="2582"/>
                  </a:lnTo>
                  <a:lnTo>
                    <a:pt x="16586" y="2533"/>
                  </a:lnTo>
                  <a:lnTo>
                    <a:pt x="16488" y="2533"/>
                  </a:lnTo>
                  <a:lnTo>
                    <a:pt x="16415" y="2533"/>
                  </a:lnTo>
                  <a:lnTo>
                    <a:pt x="16318" y="2582"/>
                  </a:lnTo>
                  <a:lnTo>
                    <a:pt x="13615" y="4944"/>
                  </a:lnTo>
                  <a:lnTo>
                    <a:pt x="13615" y="4944"/>
                  </a:lnTo>
                  <a:lnTo>
                    <a:pt x="13541" y="4993"/>
                  </a:lnTo>
                  <a:lnTo>
                    <a:pt x="13420" y="4993"/>
                  </a:lnTo>
                  <a:lnTo>
                    <a:pt x="13322" y="4969"/>
                  </a:lnTo>
                  <a:lnTo>
                    <a:pt x="13200" y="4871"/>
                  </a:lnTo>
                  <a:lnTo>
                    <a:pt x="13200" y="4871"/>
                  </a:lnTo>
                  <a:lnTo>
                    <a:pt x="13103" y="4749"/>
                  </a:lnTo>
                  <a:lnTo>
                    <a:pt x="13054" y="4628"/>
                  </a:lnTo>
                  <a:lnTo>
                    <a:pt x="13054" y="4530"/>
                  </a:lnTo>
                  <a:lnTo>
                    <a:pt x="13103" y="4433"/>
                  </a:lnTo>
                  <a:lnTo>
                    <a:pt x="13103" y="4433"/>
                  </a:lnTo>
                  <a:lnTo>
                    <a:pt x="15563" y="1486"/>
                  </a:lnTo>
                  <a:lnTo>
                    <a:pt x="15563" y="1486"/>
                  </a:lnTo>
                  <a:lnTo>
                    <a:pt x="15612" y="1388"/>
                  </a:lnTo>
                  <a:lnTo>
                    <a:pt x="15612" y="1315"/>
                  </a:lnTo>
                  <a:lnTo>
                    <a:pt x="15612" y="1218"/>
                  </a:lnTo>
                  <a:lnTo>
                    <a:pt x="15563" y="1145"/>
                  </a:lnTo>
                  <a:lnTo>
                    <a:pt x="15563" y="1145"/>
                  </a:lnTo>
                  <a:lnTo>
                    <a:pt x="15490" y="1096"/>
                  </a:lnTo>
                  <a:lnTo>
                    <a:pt x="15392" y="1096"/>
                  </a:lnTo>
                  <a:lnTo>
                    <a:pt x="15319" y="1096"/>
                  </a:lnTo>
                  <a:lnTo>
                    <a:pt x="15222" y="1145"/>
                  </a:lnTo>
                  <a:lnTo>
                    <a:pt x="15222" y="1145"/>
                  </a:lnTo>
                  <a:lnTo>
                    <a:pt x="12275" y="3605"/>
                  </a:lnTo>
                  <a:lnTo>
                    <a:pt x="12275" y="3605"/>
                  </a:lnTo>
                  <a:lnTo>
                    <a:pt x="12178" y="3653"/>
                  </a:lnTo>
                  <a:lnTo>
                    <a:pt x="12080" y="3653"/>
                  </a:lnTo>
                  <a:lnTo>
                    <a:pt x="11958" y="3605"/>
                  </a:lnTo>
                  <a:lnTo>
                    <a:pt x="11861" y="3507"/>
                  </a:lnTo>
                  <a:lnTo>
                    <a:pt x="11861" y="3507"/>
                  </a:lnTo>
                  <a:lnTo>
                    <a:pt x="11764" y="3386"/>
                  </a:lnTo>
                  <a:lnTo>
                    <a:pt x="11715" y="3288"/>
                  </a:lnTo>
                  <a:lnTo>
                    <a:pt x="11715" y="3166"/>
                  </a:lnTo>
                  <a:lnTo>
                    <a:pt x="11764" y="3093"/>
                  </a:lnTo>
                  <a:lnTo>
                    <a:pt x="14126" y="390"/>
                  </a:lnTo>
                  <a:lnTo>
                    <a:pt x="14126" y="390"/>
                  </a:lnTo>
                  <a:lnTo>
                    <a:pt x="14175" y="292"/>
                  </a:lnTo>
                  <a:lnTo>
                    <a:pt x="14175" y="219"/>
                  </a:lnTo>
                  <a:lnTo>
                    <a:pt x="14175" y="122"/>
                  </a:lnTo>
                  <a:lnTo>
                    <a:pt x="14126" y="49"/>
                  </a:lnTo>
                  <a:lnTo>
                    <a:pt x="14126" y="49"/>
                  </a:lnTo>
                  <a:lnTo>
                    <a:pt x="14053" y="0"/>
                  </a:lnTo>
                  <a:lnTo>
                    <a:pt x="13980" y="0"/>
                  </a:lnTo>
                  <a:lnTo>
                    <a:pt x="13882" y="0"/>
                  </a:lnTo>
                  <a:lnTo>
                    <a:pt x="13785" y="49"/>
                  </a:lnTo>
                  <a:lnTo>
                    <a:pt x="13785" y="49"/>
                  </a:lnTo>
                  <a:lnTo>
                    <a:pt x="13322" y="341"/>
                  </a:lnTo>
                  <a:lnTo>
                    <a:pt x="12226" y="1023"/>
                  </a:lnTo>
                  <a:lnTo>
                    <a:pt x="11569" y="1462"/>
                  </a:lnTo>
                  <a:lnTo>
                    <a:pt x="10911" y="1924"/>
                  </a:lnTo>
                  <a:lnTo>
                    <a:pt x="10351" y="2363"/>
                  </a:lnTo>
                  <a:lnTo>
                    <a:pt x="10083" y="2582"/>
                  </a:lnTo>
                  <a:lnTo>
                    <a:pt x="9888" y="2777"/>
                  </a:lnTo>
                  <a:lnTo>
                    <a:pt x="9888" y="2777"/>
                  </a:lnTo>
                  <a:lnTo>
                    <a:pt x="9766" y="2898"/>
                  </a:lnTo>
                  <a:lnTo>
                    <a:pt x="9669" y="3045"/>
                  </a:lnTo>
                  <a:lnTo>
                    <a:pt x="9572" y="3215"/>
                  </a:lnTo>
                  <a:lnTo>
                    <a:pt x="9499" y="3410"/>
                  </a:lnTo>
                  <a:lnTo>
                    <a:pt x="9377" y="3824"/>
                  </a:lnTo>
                  <a:lnTo>
                    <a:pt x="9304" y="4262"/>
                  </a:lnTo>
                  <a:lnTo>
                    <a:pt x="9255" y="4701"/>
                  </a:lnTo>
                  <a:lnTo>
                    <a:pt x="9279" y="5163"/>
                  </a:lnTo>
                  <a:lnTo>
                    <a:pt x="9328" y="5577"/>
                  </a:lnTo>
                  <a:lnTo>
                    <a:pt x="9352" y="5772"/>
                  </a:lnTo>
                  <a:lnTo>
                    <a:pt x="9425" y="5943"/>
                  </a:lnTo>
                  <a:lnTo>
                    <a:pt x="268" y="14418"/>
                  </a:lnTo>
                  <a:lnTo>
                    <a:pt x="268" y="14418"/>
                  </a:lnTo>
                  <a:lnTo>
                    <a:pt x="146" y="14564"/>
                  </a:lnTo>
                  <a:lnTo>
                    <a:pt x="73" y="14735"/>
                  </a:lnTo>
                  <a:lnTo>
                    <a:pt x="0" y="14905"/>
                  </a:lnTo>
                  <a:lnTo>
                    <a:pt x="0" y="15076"/>
                  </a:lnTo>
                  <a:lnTo>
                    <a:pt x="0" y="15271"/>
                  </a:lnTo>
                  <a:lnTo>
                    <a:pt x="73" y="15441"/>
                  </a:lnTo>
                  <a:lnTo>
                    <a:pt x="146" y="15612"/>
                  </a:lnTo>
                  <a:lnTo>
                    <a:pt x="268" y="15758"/>
                  </a:lnTo>
                  <a:lnTo>
                    <a:pt x="950" y="16440"/>
                  </a:lnTo>
                  <a:lnTo>
                    <a:pt x="950" y="16440"/>
                  </a:lnTo>
                  <a:lnTo>
                    <a:pt x="1096" y="16562"/>
                  </a:lnTo>
                  <a:lnTo>
                    <a:pt x="1267" y="16635"/>
                  </a:lnTo>
                  <a:lnTo>
                    <a:pt x="1437" y="16708"/>
                  </a:lnTo>
                  <a:lnTo>
                    <a:pt x="1632" y="16708"/>
                  </a:lnTo>
                  <a:lnTo>
                    <a:pt x="1802" y="16708"/>
                  </a:lnTo>
                  <a:lnTo>
                    <a:pt x="1973" y="16635"/>
                  </a:lnTo>
                  <a:lnTo>
                    <a:pt x="2143" y="16562"/>
                  </a:lnTo>
                  <a:lnTo>
                    <a:pt x="2289" y="16440"/>
                  </a:lnTo>
                  <a:lnTo>
                    <a:pt x="10765" y="7282"/>
                  </a:lnTo>
                  <a:lnTo>
                    <a:pt x="10765" y="7282"/>
                  </a:lnTo>
                  <a:lnTo>
                    <a:pt x="11130" y="7380"/>
                  </a:lnTo>
                  <a:lnTo>
                    <a:pt x="11544" y="7428"/>
                  </a:lnTo>
                  <a:lnTo>
                    <a:pt x="12007" y="7453"/>
                  </a:lnTo>
                  <a:lnTo>
                    <a:pt x="12445" y="7404"/>
                  </a:lnTo>
                  <a:lnTo>
                    <a:pt x="12884" y="7331"/>
                  </a:lnTo>
                  <a:lnTo>
                    <a:pt x="13298" y="7209"/>
                  </a:lnTo>
                  <a:lnTo>
                    <a:pt x="13493" y="7136"/>
                  </a:lnTo>
                  <a:lnTo>
                    <a:pt x="13663" y="7039"/>
                  </a:lnTo>
                  <a:lnTo>
                    <a:pt x="13809" y="6941"/>
                  </a:lnTo>
                  <a:lnTo>
                    <a:pt x="13931" y="6820"/>
                  </a:lnTo>
                  <a:lnTo>
                    <a:pt x="13931" y="682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94" name="Shape 694"/>
          <p:cNvGrpSpPr/>
          <p:nvPr/>
        </p:nvGrpSpPr>
        <p:grpSpPr>
          <a:xfrm>
            <a:off x="2572856" y="4331908"/>
            <a:ext cx="419661" cy="349542"/>
            <a:chOff x="3236425" y="5001950"/>
            <a:chExt cx="499300" cy="415875"/>
          </a:xfrm>
        </p:grpSpPr>
        <p:sp>
          <p:nvSpPr>
            <p:cNvPr id="695" name="Shape 695"/>
            <p:cNvSpPr/>
            <p:nvPr/>
          </p:nvSpPr>
          <p:spPr>
            <a:xfrm>
              <a:off x="3236425" y="5309425"/>
              <a:ext cx="499300" cy="108400"/>
            </a:xfrm>
            <a:custGeom>
              <a:avLst/>
              <a:gdLst/>
              <a:ahLst/>
              <a:cxnLst/>
              <a:rect l="0" t="0" r="0" b="0"/>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6" name="Shape 696"/>
            <p:cNvSpPr/>
            <p:nvPr/>
          </p:nvSpPr>
          <p:spPr>
            <a:xfrm>
              <a:off x="3294875" y="5330725"/>
              <a:ext cx="382400" cy="25"/>
            </a:xfrm>
            <a:custGeom>
              <a:avLst/>
              <a:gdLst/>
              <a:ahLst/>
              <a:cxnLst/>
              <a:rect l="0" t="0" r="0" b="0"/>
              <a:pathLst>
                <a:path w="15296" h="1" fill="none" extrusionOk="0">
                  <a:moveTo>
                    <a:pt x="0" y="1"/>
                  </a:moveTo>
                  <a:lnTo>
                    <a:pt x="15295"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7" name="Shape 697"/>
            <p:cNvSpPr/>
            <p:nvPr/>
          </p:nvSpPr>
          <p:spPr>
            <a:xfrm>
              <a:off x="3280250" y="5162675"/>
              <a:ext cx="411625" cy="140075"/>
            </a:xfrm>
            <a:custGeom>
              <a:avLst/>
              <a:gdLst/>
              <a:ahLst/>
              <a:cxnLst/>
              <a:rect l="0" t="0" r="0" b="0"/>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8" name="Shape 698"/>
            <p:cNvSpPr/>
            <p:nvPr/>
          </p:nvSpPr>
          <p:spPr>
            <a:xfrm>
              <a:off x="3471450" y="5001950"/>
              <a:ext cx="17075" cy="114475"/>
            </a:xfrm>
            <a:custGeom>
              <a:avLst/>
              <a:gdLst/>
              <a:ahLst/>
              <a:cxnLst/>
              <a:rect l="0" t="0" r="0" b="0"/>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9" name="Shape 699"/>
            <p:cNvSpPr/>
            <p:nvPr/>
          </p:nvSpPr>
          <p:spPr>
            <a:xfrm>
              <a:off x="3427600" y="5001950"/>
              <a:ext cx="17075" cy="114475"/>
            </a:xfrm>
            <a:custGeom>
              <a:avLst/>
              <a:gdLst/>
              <a:ahLst/>
              <a:cxnLst/>
              <a:rect l="0" t="0" r="0" b="0"/>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0" name="Shape 700"/>
            <p:cNvSpPr/>
            <p:nvPr/>
          </p:nvSpPr>
          <p:spPr>
            <a:xfrm>
              <a:off x="3515275" y="5001950"/>
              <a:ext cx="16475" cy="114475"/>
            </a:xfrm>
            <a:custGeom>
              <a:avLst/>
              <a:gdLst/>
              <a:ahLst/>
              <a:cxnLst/>
              <a:rect l="0" t="0" r="0" b="0"/>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01" name="Shape 701"/>
          <p:cNvGrpSpPr/>
          <p:nvPr/>
        </p:nvGrpSpPr>
        <p:grpSpPr>
          <a:xfrm>
            <a:off x="3187976" y="4313984"/>
            <a:ext cx="319368" cy="380263"/>
            <a:chOff x="3968275" y="4980625"/>
            <a:chExt cx="379975" cy="452425"/>
          </a:xfrm>
        </p:grpSpPr>
        <p:sp>
          <p:nvSpPr>
            <p:cNvPr id="702" name="Shape 702"/>
            <p:cNvSpPr/>
            <p:nvPr/>
          </p:nvSpPr>
          <p:spPr>
            <a:xfrm>
              <a:off x="4168000" y="4980625"/>
              <a:ext cx="85875" cy="102325"/>
            </a:xfrm>
            <a:custGeom>
              <a:avLst/>
              <a:gdLst/>
              <a:ahLst/>
              <a:cxnLst/>
              <a:rect l="0" t="0" r="0" b="0"/>
              <a:pathLst>
                <a:path w="3435" h="4093" fill="none" extrusionOk="0">
                  <a:moveTo>
                    <a:pt x="317" y="1486"/>
                  </a:moveTo>
                  <a:lnTo>
                    <a:pt x="317" y="1486"/>
                  </a:lnTo>
                  <a:lnTo>
                    <a:pt x="487" y="1292"/>
                  </a:lnTo>
                  <a:lnTo>
                    <a:pt x="682" y="1097"/>
                  </a:lnTo>
                  <a:lnTo>
                    <a:pt x="901" y="951"/>
                  </a:lnTo>
                  <a:lnTo>
                    <a:pt x="1145" y="780"/>
                  </a:lnTo>
                  <a:lnTo>
                    <a:pt x="1388" y="658"/>
                  </a:lnTo>
                  <a:lnTo>
                    <a:pt x="1632" y="537"/>
                  </a:lnTo>
                  <a:lnTo>
                    <a:pt x="2143" y="317"/>
                  </a:lnTo>
                  <a:lnTo>
                    <a:pt x="2631" y="171"/>
                  </a:lnTo>
                  <a:lnTo>
                    <a:pt x="3020" y="74"/>
                  </a:lnTo>
                  <a:lnTo>
                    <a:pt x="3386" y="1"/>
                  </a:lnTo>
                  <a:lnTo>
                    <a:pt x="3386" y="1"/>
                  </a:lnTo>
                  <a:lnTo>
                    <a:pt x="3410" y="366"/>
                  </a:lnTo>
                  <a:lnTo>
                    <a:pt x="3434" y="780"/>
                  </a:lnTo>
                  <a:lnTo>
                    <a:pt x="3434" y="1267"/>
                  </a:lnTo>
                  <a:lnTo>
                    <a:pt x="3410" y="1827"/>
                  </a:lnTo>
                  <a:lnTo>
                    <a:pt x="3386" y="2095"/>
                  </a:lnTo>
                  <a:lnTo>
                    <a:pt x="3312" y="2363"/>
                  </a:lnTo>
                  <a:lnTo>
                    <a:pt x="3264" y="2655"/>
                  </a:lnTo>
                  <a:lnTo>
                    <a:pt x="3166" y="2899"/>
                  </a:lnTo>
                  <a:lnTo>
                    <a:pt x="3045" y="3143"/>
                  </a:lnTo>
                  <a:lnTo>
                    <a:pt x="2923" y="3362"/>
                  </a:lnTo>
                  <a:lnTo>
                    <a:pt x="2923" y="3362"/>
                  </a:lnTo>
                  <a:lnTo>
                    <a:pt x="2752" y="3557"/>
                  </a:lnTo>
                  <a:lnTo>
                    <a:pt x="2582" y="3703"/>
                  </a:lnTo>
                  <a:lnTo>
                    <a:pt x="2387" y="3824"/>
                  </a:lnTo>
                  <a:lnTo>
                    <a:pt x="2192" y="3922"/>
                  </a:lnTo>
                  <a:lnTo>
                    <a:pt x="1997" y="3995"/>
                  </a:lnTo>
                  <a:lnTo>
                    <a:pt x="1778" y="4044"/>
                  </a:lnTo>
                  <a:lnTo>
                    <a:pt x="1583" y="4092"/>
                  </a:lnTo>
                  <a:lnTo>
                    <a:pt x="1388" y="4092"/>
                  </a:lnTo>
                  <a:lnTo>
                    <a:pt x="1047" y="4092"/>
                  </a:lnTo>
                  <a:lnTo>
                    <a:pt x="755" y="4044"/>
                  </a:lnTo>
                  <a:lnTo>
                    <a:pt x="487" y="3995"/>
                  </a:lnTo>
                  <a:lnTo>
                    <a:pt x="487" y="3995"/>
                  </a:lnTo>
                  <a:lnTo>
                    <a:pt x="341" y="3751"/>
                  </a:lnTo>
                  <a:lnTo>
                    <a:pt x="219" y="3483"/>
                  </a:lnTo>
                  <a:lnTo>
                    <a:pt x="98" y="3143"/>
                  </a:lnTo>
                  <a:lnTo>
                    <a:pt x="49" y="2972"/>
                  </a:lnTo>
                  <a:lnTo>
                    <a:pt x="25" y="2753"/>
                  </a:lnTo>
                  <a:lnTo>
                    <a:pt x="0" y="2558"/>
                  </a:lnTo>
                  <a:lnTo>
                    <a:pt x="0" y="2339"/>
                  </a:lnTo>
                  <a:lnTo>
                    <a:pt x="25" y="2120"/>
                  </a:lnTo>
                  <a:lnTo>
                    <a:pt x="98" y="1900"/>
                  </a:lnTo>
                  <a:lnTo>
                    <a:pt x="195" y="1706"/>
                  </a:lnTo>
                  <a:lnTo>
                    <a:pt x="317" y="1486"/>
                  </a:lnTo>
                  <a:lnTo>
                    <a:pt x="317" y="1486"/>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3" name="Shape 703"/>
            <p:cNvSpPr/>
            <p:nvPr/>
          </p:nvSpPr>
          <p:spPr>
            <a:xfrm>
              <a:off x="3968275" y="5043350"/>
              <a:ext cx="379975" cy="389700"/>
            </a:xfrm>
            <a:custGeom>
              <a:avLst/>
              <a:gdLst/>
              <a:ahLst/>
              <a:cxnLst/>
              <a:rect l="0" t="0" r="0" b="0"/>
              <a:pathLst>
                <a:path w="15199" h="15588" fill="none" extrusionOk="0">
                  <a:moveTo>
                    <a:pt x="7965" y="2679"/>
                  </a:moveTo>
                  <a:lnTo>
                    <a:pt x="7965" y="2679"/>
                  </a:lnTo>
                  <a:lnTo>
                    <a:pt x="7478" y="2655"/>
                  </a:lnTo>
                  <a:lnTo>
                    <a:pt x="6942" y="2606"/>
                  </a:lnTo>
                  <a:lnTo>
                    <a:pt x="5822" y="2509"/>
                  </a:lnTo>
                  <a:lnTo>
                    <a:pt x="5261" y="2484"/>
                  </a:lnTo>
                  <a:lnTo>
                    <a:pt x="4726" y="2509"/>
                  </a:lnTo>
                  <a:lnTo>
                    <a:pt x="4482" y="2533"/>
                  </a:lnTo>
                  <a:lnTo>
                    <a:pt x="4239" y="2582"/>
                  </a:lnTo>
                  <a:lnTo>
                    <a:pt x="4019" y="2655"/>
                  </a:lnTo>
                  <a:lnTo>
                    <a:pt x="3825" y="2728"/>
                  </a:lnTo>
                  <a:lnTo>
                    <a:pt x="3825" y="2728"/>
                  </a:lnTo>
                  <a:lnTo>
                    <a:pt x="3410" y="2947"/>
                  </a:lnTo>
                  <a:lnTo>
                    <a:pt x="2996" y="3166"/>
                  </a:lnTo>
                  <a:lnTo>
                    <a:pt x="2631" y="3434"/>
                  </a:lnTo>
                  <a:lnTo>
                    <a:pt x="2266" y="3702"/>
                  </a:lnTo>
                  <a:lnTo>
                    <a:pt x="1925" y="4019"/>
                  </a:lnTo>
                  <a:lnTo>
                    <a:pt x="1608" y="4335"/>
                  </a:lnTo>
                  <a:lnTo>
                    <a:pt x="1316" y="4676"/>
                  </a:lnTo>
                  <a:lnTo>
                    <a:pt x="1072" y="5042"/>
                  </a:lnTo>
                  <a:lnTo>
                    <a:pt x="829" y="5431"/>
                  </a:lnTo>
                  <a:lnTo>
                    <a:pt x="610" y="5845"/>
                  </a:lnTo>
                  <a:lnTo>
                    <a:pt x="439" y="6284"/>
                  </a:lnTo>
                  <a:lnTo>
                    <a:pt x="293" y="6722"/>
                  </a:lnTo>
                  <a:lnTo>
                    <a:pt x="171" y="7185"/>
                  </a:lnTo>
                  <a:lnTo>
                    <a:pt x="74" y="7672"/>
                  </a:lnTo>
                  <a:lnTo>
                    <a:pt x="25" y="8184"/>
                  </a:lnTo>
                  <a:lnTo>
                    <a:pt x="1" y="8695"/>
                  </a:lnTo>
                  <a:lnTo>
                    <a:pt x="1" y="8695"/>
                  </a:lnTo>
                  <a:lnTo>
                    <a:pt x="25" y="9231"/>
                  </a:lnTo>
                  <a:lnTo>
                    <a:pt x="74" y="9767"/>
                  </a:lnTo>
                  <a:lnTo>
                    <a:pt x="171" y="10278"/>
                  </a:lnTo>
                  <a:lnTo>
                    <a:pt x="293" y="10765"/>
                  </a:lnTo>
                  <a:lnTo>
                    <a:pt x="464" y="11277"/>
                  </a:lnTo>
                  <a:lnTo>
                    <a:pt x="658" y="11739"/>
                  </a:lnTo>
                  <a:lnTo>
                    <a:pt x="878" y="12202"/>
                  </a:lnTo>
                  <a:lnTo>
                    <a:pt x="1121" y="12641"/>
                  </a:lnTo>
                  <a:lnTo>
                    <a:pt x="1389" y="13055"/>
                  </a:lnTo>
                  <a:lnTo>
                    <a:pt x="1706" y="13469"/>
                  </a:lnTo>
                  <a:lnTo>
                    <a:pt x="2022" y="13834"/>
                  </a:lnTo>
                  <a:lnTo>
                    <a:pt x="2388" y="14199"/>
                  </a:lnTo>
                  <a:lnTo>
                    <a:pt x="2753" y="14540"/>
                  </a:lnTo>
                  <a:lnTo>
                    <a:pt x="3143" y="14832"/>
                  </a:lnTo>
                  <a:lnTo>
                    <a:pt x="3581" y="15125"/>
                  </a:lnTo>
                  <a:lnTo>
                    <a:pt x="4019" y="15368"/>
                  </a:lnTo>
                  <a:lnTo>
                    <a:pt x="4019" y="15368"/>
                  </a:lnTo>
                  <a:lnTo>
                    <a:pt x="4214" y="15466"/>
                  </a:lnTo>
                  <a:lnTo>
                    <a:pt x="4409" y="15539"/>
                  </a:lnTo>
                  <a:lnTo>
                    <a:pt x="4628" y="15587"/>
                  </a:lnTo>
                  <a:lnTo>
                    <a:pt x="4847" y="15587"/>
                  </a:lnTo>
                  <a:lnTo>
                    <a:pt x="5042" y="15587"/>
                  </a:lnTo>
                  <a:lnTo>
                    <a:pt x="5261" y="15587"/>
                  </a:lnTo>
                  <a:lnTo>
                    <a:pt x="5724" y="15514"/>
                  </a:lnTo>
                  <a:lnTo>
                    <a:pt x="6650" y="15320"/>
                  </a:lnTo>
                  <a:lnTo>
                    <a:pt x="7112" y="15246"/>
                  </a:lnTo>
                  <a:lnTo>
                    <a:pt x="7356" y="15222"/>
                  </a:lnTo>
                  <a:lnTo>
                    <a:pt x="7600" y="15222"/>
                  </a:lnTo>
                  <a:lnTo>
                    <a:pt x="7600" y="15222"/>
                  </a:lnTo>
                  <a:lnTo>
                    <a:pt x="7843" y="15222"/>
                  </a:lnTo>
                  <a:lnTo>
                    <a:pt x="8087" y="15246"/>
                  </a:lnTo>
                  <a:lnTo>
                    <a:pt x="8574" y="15320"/>
                  </a:lnTo>
                  <a:lnTo>
                    <a:pt x="9524" y="15514"/>
                  </a:lnTo>
                  <a:lnTo>
                    <a:pt x="9962" y="15563"/>
                  </a:lnTo>
                  <a:lnTo>
                    <a:pt x="10181" y="15587"/>
                  </a:lnTo>
                  <a:lnTo>
                    <a:pt x="10400" y="15587"/>
                  </a:lnTo>
                  <a:lnTo>
                    <a:pt x="10620" y="15563"/>
                  </a:lnTo>
                  <a:lnTo>
                    <a:pt x="10839" y="15514"/>
                  </a:lnTo>
                  <a:lnTo>
                    <a:pt x="11034" y="15441"/>
                  </a:lnTo>
                  <a:lnTo>
                    <a:pt x="11253" y="15344"/>
                  </a:lnTo>
                  <a:lnTo>
                    <a:pt x="11253" y="15344"/>
                  </a:lnTo>
                  <a:lnTo>
                    <a:pt x="11691" y="15100"/>
                  </a:lnTo>
                  <a:lnTo>
                    <a:pt x="12081" y="14808"/>
                  </a:lnTo>
                  <a:lnTo>
                    <a:pt x="12495" y="14491"/>
                  </a:lnTo>
                  <a:lnTo>
                    <a:pt x="12860" y="14175"/>
                  </a:lnTo>
                  <a:lnTo>
                    <a:pt x="13201" y="13810"/>
                  </a:lnTo>
                  <a:lnTo>
                    <a:pt x="13518" y="13420"/>
                  </a:lnTo>
                  <a:lnTo>
                    <a:pt x="13834" y="13030"/>
                  </a:lnTo>
                  <a:lnTo>
                    <a:pt x="14102" y="12616"/>
                  </a:lnTo>
                  <a:lnTo>
                    <a:pt x="14346" y="12178"/>
                  </a:lnTo>
                  <a:lnTo>
                    <a:pt x="14565" y="11715"/>
                  </a:lnTo>
                  <a:lnTo>
                    <a:pt x="14760" y="11252"/>
                  </a:lnTo>
                  <a:lnTo>
                    <a:pt x="14906" y="10765"/>
                  </a:lnTo>
                  <a:lnTo>
                    <a:pt x="15028" y="10254"/>
                  </a:lnTo>
                  <a:lnTo>
                    <a:pt x="15125" y="9742"/>
                  </a:lnTo>
                  <a:lnTo>
                    <a:pt x="15174" y="9231"/>
                  </a:lnTo>
                  <a:lnTo>
                    <a:pt x="15198" y="8695"/>
                  </a:lnTo>
                  <a:lnTo>
                    <a:pt x="15198" y="8695"/>
                  </a:lnTo>
                  <a:lnTo>
                    <a:pt x="15174" y="8159"/>
                  </a:lnTo>
                  <a:lnTo>
                    <a:pt x="15125" y="7648"/>
                  </a:lnTo>
                  <a:lnTo>
                    <a:pt x="15028" y="7161"/>
                  </a:lnTo>
                  <a:lnTo>
                    <a:pt x="14906" y="6674"/>
                  </a:lnTo>
                  <a:lnTo>
                    <a:pt x="14736" y="6235"/>
                  </a:lnTo>
                  <a:lnTo>
                    <a:pt x="14565" y="5797"/>
                  </a:lnTo>
                  <a:lnTo>
                    <a:pt x="14346" y="5383"/>
                  </a:lnTo>
                  <a:lnTo>
                    <a:pt x="14102" y="4993"/>
                  </a:lnTo>
                  <a:lnTo>
                    <a:pt x="13810" y="4603"/>
                  </a:lnTo>
                  <a:lnTo>
                    <a:pt x="13518" y="4262"/>
                  </a:lnTo>
                  <a:lnTo>
                    <a:pt x="13177" y="3946"/>
                  </a:lnTo>
                  <a:lnTo>
                    <a:pt x="12836" y="3629"/>
                  </a:lnTo>
                  <a:lnTo>
                    <a:pt x="12471" y="3361"/>
                  </a:lnTo>
                  <a:lnTo>
                    <a:pt x="12056" y="3093"/>
                  </a:lnTo>
                  <a:lnTo>
                    <a:pt x="11642" y="2850"/>
                  </a:lnTo>
                  <a:lnTo>
                    <a:pt x="11228" y="2655"/>
                  </a:lnTo>
                  <a:lnTo>
                    <a:pt x="11228" y="2655"/>
                  </a:lnTo>
                  <a:lnTo>
                    <a:pt x="11034" y="2582"/>
                  </a:lnTo>
                  <a:lnTo>
                    <a:pt x="10863" y="2533"/>
                  </a:lnTo>
                  <a:lnTo>
                    <a:pt x="10668" y="2509"/>
                  </a:lnTo>
                  <a:lnTo>
                    <a:pt x="10498" y="2484"/>
                  </a:lnTo>
                  <a:lnTo>
                    <a:pt x="10084" y="2484"/>
                  </a:lnTo>
                  <a:lnTo>
                    <a:pt x="9670" y="2509"/>
                  </a:lnTo>
                  <a:lnTo>
                    <a:pt x="8817" y="2606"/>
                  </a:lnTo>
                  <a:lnTo>
                    <a:pt x="8403" y="2655"/>
                  </a:lnTo>
                  <a:lnTo>
                    <a:pt x="7965" y="2679"/>
                  </a:lnTo>
                  <a:lnTo>
                    <a:pt x="7965" y="2679"/>
                  </a:lnTo>
                  <a:lnTo>
                    <a:pt x="6357"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4" name="Shape 704"/>
            <p:cNvSpPr/>
            <p:nvPr/>
          </p:nvSpPr>
          <p:spPr>
            <a:xfrm>
              <a:off x="4031000" y="5150500"/>
              <a:ext cx="54200" cy="61525"/>
            </a:xfrm>
            <a:custGeom>
              <a:avLst/>
              <a:gdLst/>
              <a:ahLst/>
              <a:cxnLst/>
              <a:rect l="0" t="0" r="0" b="0"/>
              <a:pathLst>
                <a:path w="2168" h="2461" fill="none" extrusionOk="0">
                  <a:moveTo>
                    <a:pt x="2168" y="1"/>
                  </a:moveTo>
                  <a:lnTo>
                    <a:pt x="2168" y="1"/>
                  </a:lnTo>
                  <a:lnTo>
                    <a:pt x="1900" y="49"/>
                  </a:lnTo>
                  <a:lnTo>
                    <a:pt x="1656" y="123"/>
                  </a:lnTo>
                  <a:lnTo>
                    <a:pt x="1437" y="220"/>
                  </a:lnTo>
                  <a:lnTo>
                    <a:pt x="1218" y="342"/>
                  </a:lnTo>
                  <a:lnTo>
                    <a:pt x="1048" y="488"/>
                  </a:lnTo>
                  <a:lnTo>
                    <a:pt x="877" y="634"/>
                  </a:lnTo>
                  <a:lnTo>
                    <a:pt x="731" y="780"/>
                  </a:lnTo>
                  <a:lnTo>
                    <a:pt x="585" y="951"/>
                  </a:lnTo>
                  <a:lnTo>
                    <a:pt x="487" y="1121"/>
                  </a:lnTo>
                  <a:lnTo>
                    <a:pt x="366" y="1316"/>
                  </a:lnTo>
                  <a:lnTo>
                    <a:pt x="220" y="1681"/>
                  </a:lnTo>
                  <a:lnTo>
                    <a:pt x="98" y="2071"/>
                  </a:lnTo>
                  <a:lnTo>
                    <a:pt x="0" y="246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05" name="Shape 705"/>
          <p:cNvGrpSpPr/>
          <p:nvPr/>
        </p:nvGrpSpPr>
        <p:grpSpPr>
          <a:xfrm>
            <a:off x="4843509" y="4398938"/>
            <a:ext cx="404322" cy="220084"/>
            <a:chOff x="5937975" y="5081700"/>
            <a:chExt cx="481050" cy="261850"/>
          </a:xfrm>
        </p:grpSpPr>
        <p:sp>
          <p:nvSpPr>
            <p:cNvPr id="706" name="Shape 706"/>
            <p:cNvSpPr/>
            <p:nvPr/>
          </p:nvSpPr>
          <p:spPr>
            <a:xfrm>
              <a:off x="6104200" y="5081700"/>
              <a:ext cx="314825" cy="215575"/>
            </a:xfrm>
            <a:custGeom>
              <a:avLst/>
              <a:gdLst/>
              <a:ahLst/>
              <a:cxnLst/>
              <a:rect l="0" t="0" r="0" b="0"/>
              <a:pathLst>
                <a:path w="12593" h="8623" fill="none" extrusionOk="0">
                  <a:moveTo>
                    <a:pt x="5481" y="8622"/>
                  </a:moveTo>
                  <a:lnTo>
                    <a:pt x="5481" y="8622"/>
                  </a:lnTo>
                  <a:lnTo>
                    <a:pt x="6017" y="8574"/>
                  </a:lnTo>
                  <a:lnTo>
                    <a:pt x="6382" y="8525"/>
                  </a:lnTo>
                  <a:lnTo>
                    <a:pt x="6796" y="8452"/>
                  </a:lnTo>
                  <a:lnTo>
                    <a:pt x="7234" y="8354"/>
                  </a:lnTo>
                  <a:lnTo>
                    <a:pt x="7697" y="8257"/>
                  </a:lnTo>
                  <a:lnTo>
                    <a:pt x="8184" y="8086"/>
                  </a:lnTo>
                  <a:lnTo>
                    <a:pt x="8671" y="7892"/>
                  </a:lnTo>
                  <a:lnTo>
                    <a:pt x="9134" y="7648"/>
                  </a:lnTo>
                  <a:lnTo>
                    <a:pt x="9353" y="7526"/>
                  </a:lnTo>
                  <a:lnTo>
                    <a:pt x="9597" y="7356"/>
                  </a:lnTo>
                  <a:lnTo>
                    <a:pt x="9792" y="7185"/>
                  </a:lnTo>
                  <a:lnTo>
                    <a:pt x="9986" y="7015"/>
                  </a:lnTo>
                  <a:lnTo>
                    <a:pt x="10181" y="6820"/>
                  </a:lnTo>
                  <a:lnTo>
                    <a:pt x="10376" y="6601"/>
                  </a:lnTo>
                  <a:lnTo>
                    <a:pt x="10522" y="6357"/>
                  </a:lnTo>
                  <a:lnTo>
                    <a:pt x="10668" y="6114"/>
                  </a:lnTo>
                  <a:lnTo>
                    <a:pt x="10814" y="5846"/>
                  </a:lnTo>
                  <a:lnTo>
                    <a:pt x="10912" y="5554"/>
                  </a:lnTo>
                  <a:lnTo>
                    <a:pt x="11009" y="5261"/>
                  </a:lnTo>
                  <a:lnTo>
                    <a:pt x="11082" y="4945"/>
                  </a:lnTo>
                  <a:lnTo>
                    <a:pt x="11131" y="4579"/>
                  </a:lnTo>
                  <a:lnTo>
                    <a:pt x="11155" y="4214"/>
                  </a:lnTo>
                  <a:lnTo>
                    <a:pt x="11155" y="4214"/>
                  </a:lnTo>
                  <a:lnTo>
                    <a:pt x="11155" y="3873"/>
                  </a:lnTo>
                  <a:lnTo>
                    <a:pt x="11131" y="3435"/>
                  </a:lnTo>
                  <a:lnTo>
                    <a:pt x="11131" y="2972"/>
                  </a:lnTo>
                  <a:lnTo>
                    <a:pt x="11131" y="2753"/>
                  </a:lnTo>
                  <a:lnTo>
                    <a:pt x="11180" y="2582"/>
                  </a:lnTo>
                  <a:lnTo>
                    <a:pt x="12032" y="2607"/>
                  </a:lnTo>
                  <a:lnTo>
                    <a:pt x="11594" y="2120"/>
                  </a:lnTo>
                  <a:lnTo>
                    <a:pt x="11594" y="2120"/>
                  </a:lnTo>
                  <a:lnTo>
                    <a:pt x="11764" y="2046"/>
                  </a:lnTo>
                  <a:lnTo>
                    <a:pt x="11935" y="1973"/>
                  </a:lnTo>
                  <a:lnTo>
                    <a:pt x="12300" y="1827"/>
                  </a:lnTo>
                  <a:lnTo>
                    <a:pt x="12568" y="1730"/>
                  </a:lnTo>
                  <a:lnTo>
                    <a:pt x="12592" y="1681"/>
                  </a:lnTo>
                  <a:lnTo>
                    <a:pt x="12592" y="1657"/>
                  </a:lnTo>
                  <a:lnTo>
                    <a:pt x="12568" y="1632"/>
                  </a:lnTo>
                  <a:lnTo>
                    <a:pt x="12568" y="1632"/>
                  </a:lnTo>
                  <a:lnTo>
                    <a:pt x="12203" y="1511"/>
                  </a:lnTo>
                  <a:lnTo>
                    <a:pt x="11789" y="1389"/>
                  </a:lnTo>
                  <a:lnTo>
                    <a:pt x="11302" y="1267"/>
                  </a:lnTo>
                  <a:lnTo>
                    <a:pt x="11302" y="1267"/>
                  </a:lnTo>
                  <a:lnTo>
                    <a:pt x="11082" y="1024"/>
                  </a:lnTo>
                  <a:lnTo>
                    <a:pt x="10863" y="780"/>
                  </a:lnTo>
                  <a:lnTo>
                    <a:pt x="10547" y="512"/>
                  </a:lnTo>
                  <a:lnTo>
                    <a:pt x="10352" y="390"/>
                  </a:lnTo>
                  <a:lnTo>
                    <a:pt x="10157" y="269"/>
                  </a:lnTo>
                  <a:lnTo>
                    <a:pt x="9938" y="171"/>
                  </a:lnTo>
                  <a:lnTo>
                    <a:pt x="9719" y="98"/>
                  </a:lnTo>
                  <a:lnTo>
                    <a:pt x="9475" y="25"/>
                  </a:lnTo>
                  <a:lnTo>
                    <a:pt x="9231" y="1"/>
                  </a:lnTo>
                  <a:lnTo>
                    <a:pt x="8964" y="25"/>
                  </a:lnTo>
                  <a:lnTo>
                    <a:pt x="8696" y="74"/>
                  </a:lnTo>
                  <a:lnTo>
                    <a:pt x="8696" y="74"/>
                  </a:lnTo>
                  <a:lnTo>
                    <a:pt x="8501" y="122"/>
                  </a:lnTo>
                  <a:lnTo>
                    <a:pt x="8306" y="171"/>
                  </a:lnTo>
                  <a:lnTo>
                    <a:pt x="8111" y="269"/>
                  </a:lnTo>
                  <a:lnTo>
                    <a:pt x="7916" y="366"/>
                  </a:lnTo>
                  <a:lnTo>
                    <a:pt x="7746" y="488"/>
                  </a:lnTo>
                  <a:lnTo>
                    <a:pt x="7575" y="610"/>
                  </a:lnTo>
                  <a:lnTo>
                    <a:pt x="7405" y="756"/>
                  </a:lnTo>
                  <a:lnTo>
                    <a:pt x="7283" y="926"/>
                  </a:lnTo>
                  <a:lnTo>
                    <a:pt x="7137" y="1097"/>
                  </a:lnTo>
                  <a:lnTo>
                    <a:pt x="7039" y="1267"/>
                  </a:lnTo>
                  <a:lnTo>
                    <a:pt x="6942" y="1462"/>
                  </a:lnTo>
                  <a:lnTo>
                    <a:pt x="6845" y="1657"/>
                  </a:lnTo>
                  <a:lnTo>
                    <a:pt x="6796" y="1876"/>
                  </a:lnTo>
                  <a:lnTo>
                    <a:pt x="6747" y="2095"/>
                  </a:lnTo>
                  <a:lnTo>
                    <a:pt x="6723" y="2339"/>
                  </a:lnTo>
                  <a:lnTo>
                    <a:pt x="6723" y="2558"/>
                  </a:lnTo>
                  <a:lnTo>
                    <a:pt x="1" y="4360"/>
                  </a:lnTo>
                  <a:lnTo>
                    <a:pt x="1" y="4360"/>
                  </a:lnTo>
                  <a:lnTo>
                    <a:pt x="318" y="4579"/>
                  </a:lnTo>
                  <a:lnTo>
                    <a:pt x="634" y="4799"/>
                  </a:lnTo>
                  <a:lnTo>
                    <a:pt x="951" y="5018"/>
                  </a:lnTo>
                  <a:lnTo>
                    <a:pt x="1267" y="5188"/>
                  </a:lnTo>
                  <a:lnTo>
                    <a:pt x="1608" y="5359"/>
                  </a:lnTo>
                  <a:lnTo>
                    <a:pt x="1925" y="5481"/>
                  </a:lnTo>
                  <a:lnTo>
                    <a:pt x="2266" y="5602"/>
                  </a:lnTo>
                  <a:lnTo>
                    <a:pt x="2583" y="5724"/>
                  </a:lnTo>
                  <a:lnTo>
                    <a:pt x="2923" y="5797"/>
                  </a:lnTo>
                  <a:lnTo>
                    <a:pt x="3264" y="5846"/>
                  </a:lnTo>
                  <a:lnTo>
                    <a:pt x="3581" y="5895"/>
                  </a:lnTo>
                  <a:lnTo>
                    <a:pt x="3922" y="5919"/>
                  </a:lnTo>
                  <a:lnTo>
                    <a:pt x="4263" y="5919"/>
                  </a:lnTo>
                  <a:lnTo>
                    <a:pt x="4604" y="5895"/>
                  </a:lnTo>
                  <a:lnTo>
                    <a:pt x="4945" y="5846"/>
                  </a:lnTo>
                  <a:lnTo>
                    <a:pt x="5286" y="5797"/>
                  </a:lnTo>
                  <a:lnTo>
                    <a:pt x="5286" y="5797"/>
                  </a:lnTo>
                  <a:lnTo>
                    <a:pt x="5603" y="5700"/>
                  </a:lnTo>
                  <a:lnTo>
                    <a:pt x="5919" y="5627"/>
                  </a:lnTo>
                  <a:lnTo>
                    <a:pt x="6455" y="5407"/>
                  </a:lnTo>
                  <a:lnTo>
                    <a:pt x="6942" y="5188"/>
                  </a:lnTo>
                  <a:lnTo>
                    <a:pt x="7356" y="4969"/>
                  </a:lnTo>
                  <a:lnTo>
                    <a:pt x="7697" y="4750"/>
                  </a:lnTo>
                  <a:lnTo>
                    <a:pt x="7941" y="4579"/>
                  </a:lnTo>
                  <a:lnTo>
                    <a:pt x="8160" y="4409"/>
                  </a:lnTo>
                  <a:lnTo>
                    <a:pt x="8160" y="4409"/>
                  </a:lnTo>
                  <a:lnTo>
                    <a:pt x="8233" y="4360"/>
                  </a:lnTo>
                  <a:lnTo>
                    <a:pt x="8330" y="4336"/>
                  </a:lnTo>
                  <a:lnTo>
                    <a:pt x="8428" y="4360"/>
                  </a:lnTo>
                  <a:lnTo>
                    <a:pt x="8501" y="440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7" name="Shape 707"/>
            <p:cNvSpPr/>
            <p:nvPr/>
          </p:nvSpPr>
          <p:spPr>
            <a:xfrm>
              <a:off x="5937975" y="5210175"/>
              <a:ext cx="333700" cy="133375"/>
            </a:xfrm>
            <a:custGeom>
              <a:avLst/>
              <a:gdLst/>
              <a:ahLst/>
              <a:cxnLst/>
              <a:rect l="0" t="0" r="0" b="0"/>
              <a:pathLst>
                <a:path w="13348" h="5335" fill="none" extrusionOk="0">
                  <a:moveTo>
                    <a:pt x="7819" y="1"/>
                  </a:moveTo>
                  <a:lnTo>
                    <a:pt x="318" y="2533"/>
                  </a:lnTo>
                  <a:lnTo>
                    <a:pt x="318" y="2533"/>
                  </a:lnTo>
                  <a:lnTo>
                    <a:pt x="245" y="2582"/>
                  </a:lnTo>
                  <a:lnTo>
                    <a:pt x="147" y="2631"/>
                  </a:lnTo>
                  <a:lnTo>
                    <a:pt x="98" y="2704"/>
                  </a:lnTo>
                  <a:lnTo>
                    <a:pt x="50" y="2777"/>
                  </a:lnTo>
                  <a:lnTo>
                    <a:pt x="1" y="2874"/>
                  </a:lnTo>
                  <a:lnTo>
                    <a:pt x="1" y="2972"/>
                  </a:lnTo>
                  <a:lnTo>
                    <a:pt x="1" y="3045"/>
                  </a:lnTo>
                  <a:lnTo>
                    <a:pt x="25" y="3142"/>
                  </a:lnTo>
                  <a:lnTo>
                    <a:pt x="25" y="3142"/>
                  </a:lnTo>
                  <a:lnTo>
                    <a:pt x="98" y="3288"/>
                  </a:lnTo>
                  <a:lnTo>
                    <a:pt x="196" y="3386"/>
                  </a:lnTo>
                  <a:lnTo>
                    <a:pt x="318" y="3459"/>
                  </a:lnTo>
                  <a:lnTo>
                    <a:pt x="488" y="3483"/>
                  </a:lnTo>
                  <a:lnTo>
                    <a:pt x="488" y="3483"/>
                  </a:lnTo>
                  <a:lnTo>
                    <a:pt x="610" y="3459"/>
                  </a:lnTo>
                  <a:lnTo>
                    <a:pt x="269" y="3629"/>
                  </a:lnTo>
                  <a:lnTo>
                    <a:pt x="269" y="3629"/>
                  </a:lnTo>
                  <a:lnTo>
                    <a:pt x="171" y="3678"/>
                  </a:lnTo>
                  <a:lnTo>
                    <a:pt x="123" y="3751"/>
                  </a:lnTo>
                  <a:lnTo>
                    <a:pt x="50" y="3824"/>
                  </a:lnTo>
                  <a:lnTo>
                    <a:pt x="25" y="3922"/>
                  </a:lnTo>
                  <a:lnTo>
                    <a:pt x="1" y="3995"/>
                  </a:lnTo>
                  <a:lnTo>
                    <a:pt x="1" y="4092"/>
                  </a:lnTo>
                  <a:lnTo>
                    <a:pt x="1" y="4190"/>
                  </a:lnTo>
                  <a:lnTo>
                    <a:pt x="50" y="4287"/>
                  </a:lnTo>
                  <a:lnTo>
                    <a:pt x="50" y="4287"/>
                  </a:lnTo>
                  <a:lnTo>
                    <a:pt x="123" y="4409"/>
                  </a:lnTo>
                  <a:lnTo>
                    <a:pt x="220" y="4482"/>
                  </a:lnTo>
                  <a:lnTo>
                    <a:pt x="342" y="4531"/>
                  </a:lnTo>
                  <a:lnTo>
                    <a:pt x="488" y="4555"/>
                  </a:lnTo>
                  <a:lnTo>
                    <a:pt x="488" y="4555"/>
                  </a:lnTo>
                  <a:lnTo>
                    <a:pt x="586" y="4555"/>
                  </a:lnTo>
                  <a:lnTo>
                    <a:pt x="683" y="4506"/>
                  </a:lnTo>
                  <a:lnTo>
                    <a:pt x="853" y="4433"/>
                  </a:lnTo>
                  <a:lnTo>
                    <a:pt x="853" y="4433"/>
                  </a:lnTo>
                  <a:lnTo>
                    <a:pt x="780" y="4555"/>
                  </a:lnTo>
                  <a:lnTo>
                    <a:pt x="756" y="4701"/>
                  </a:lnTo>
                  <a:lnTo>
                    <a:pt x="780" y="4847"/>
                  </a:lnTo>
                  <a:lnTo>
                    <a:pt x="829" y="4993"/>
                  </a:lnTo>
                  <a:lnTo>
                    <a:pt x="829" y="4993"/>
                  </a:lnTo>
                  <a:lnTo>
                    <a:pt x="926" y="5091"/>
                  </a:lnTo>
                  <a:lnTo>
                    <a:pt x="1024" y="5139"/>
                  </a:lnTo>
                  <a:lnTo>
                    <a:pt x="1121" y="5188"/>
                  </a:lnTo>
                  <a:lnTo>
                    <a:pt x="1243" y="5212"/>
                  </a:lnTo>
                  <a:lnTo>
                    <a:pt x="1243" y="5212"/>
                  </a:lnTo>
                  <a:lnTo>
                    <a:pt x="1389" y="5188"/>
                  </a:lnTo>
                  <a:lnTo>
                    <a:pt x="1511" y="5115"/>
                  </a:lnTo>
                  <a:lnTo>
                    <a:pt x="6065" y="2144"/>
                  </a:lnTo>
                  <a:lnTo>
                    <a:pt x="6065" y="2144"/>
                  </a:lnTo>
                  <a:lnTo>
                    <a:pt x="6528" y="2363"/>
                  </a:lnTo>
                  <a:lnTo>
                    <a:pt x="7088" y="2582"/>
                  </a:lnTo>
                  <a:lnTo>
                    <a:pt x="7770" y="2826"/>
                  </a:lnTo>
                  <a:lnTo>
                    <a:pt x="8501" y="3045"/>
                  </a:lnTo>
                  <a:lnTo>
                    <a:pt x="9280" y="3240"/>
                  </a:lnTo>
                  <a:lnTo>
                    <a:pt x="10060" y="3386"/>
                  </a:lnTo>
                  <a:lnTo>
                    <a:pt x="10425" y="3435"/>
                  </a:lnTo>
                  <a:lnTo>
                    <a:pt x="10790" y="3483"/>
                  </a:lnTo>
                  <a:lnTo>
                    <a:pt x="11156" y="3483"/>
                  </a:lnTo>
                  <a:lnTo>
                    <a:pt x="11497" y="3483"/>
                  </a:lnTo>
                  <a:lnTo>
                    <a:pt x="12178" y="5188"/>
                  </a:lnTo>
                  <a:lnTo>
                    <a:pt x="12178" y="5188"/>
                  </a:lnTo>
                  <a:lnTo>
                    <a:pt x="12227" y="5237"/>
                  </a:lnTo>
                  <a:lnTo>
                    <a:pt x="12276" y="5286"/>
                  </a:lnTo>
                  <a:lnTo>
                    <a:pt x="12349" y="5310"/>
                  </a:lnTo>
                  <a:lnTo>
                    <a:pt x="12422" y="5334"/>
                  </a:lnTo>
                  <a:lnTo>
                    <a:pt x="13347" y="533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8" name="Shape 708"/>
            <p:cNvSpPr/>
            <p:nvPr/>
          </p:nvSpPr>
          <p:spPr>
            <a:xfrm>
              <a:off x="6352025" y="5109100"/>
              <a:ext cx="19500" cy="18900"/>
            </a:xfrm>
            <a:custGeom>
              <a:avLst/>
              <a:gdLst/>
              <a:ahLst/>
              <a:cxnLst/>
              <a:rect l="0" t="0" r="0" b="0"/>
              <a:pathLst>
                <a:path w="780" h="756" extrusionOk="0">
                  <a:moveTo>
                    <a:pt x="317" y="1"/>
                  </a:moveTo>
                  <a:lnTo>
                    <a:pt x="244" y="25"/>
                  </a:lnTo>
                  <a:lnTo>
                    <a:pt x="122" y="98"/>
                  </a:lnTo>
                  <a:lnTo>
                    <a:pt x="49" y="220"/>
                  </a:lnTo>
                  <a:lnTo>
                    <a:pt x="25" y="293"/>
                  </a:lnTo>
                  <a:lnTo>
                    <a:pt x="0" y="390"/>
                  </a:lnTo>
                  <a:lnTo>
                    <a:pt x="25" y="463"/>
                  </a:lnTo>
                  <a:lnTo>
                    <a:pt x="49" y="536"/>
                  </a:lnTo>
                  <a:lnTo>
                    <a:pt x="122" y="658"/>
                  </a:lnTo>
                  <a:lnTo>
                    <a:pt x="244" y="731"/>
                  </a:lnTo>
                  <a:lnTo>
                    <a:pt x="317" y="756"/>
                  </a:lnTo>
                  <a:lnTo>
                    <a:pt x="463" y="756"/>
                  </a:lnTo>
                  <a:lnTo>
                    <a:pt x="536" y="731"/>
                  </a:lnTo>
                  <a:lnTo>
                    <a:pt x="658" y="658"/>
                  </a:lnTo>
                  <a:lnTo>
                    <a:pt x="755" y="536"/>
                  </a:lnTo>
                  <a:lnTo>
                    <a:pt x="780" y="463"/>
                  </a:lnTo>
                  <a:lnTo>
                    <a:pt x="780" y="390"/>
                  </a:lnTo>
                  <a:lnTo>
                    <a:pt x="780" y="293"/>
                  </a:lnTo>
                  <a:lnTo>
                    <a:pt x="755" y="220"/>
                  </a:lnTo>
                  <a:lnTo>
                    <a:pt x="658" y="98"/>
                  </a:lnTo>
                  <a:lnTo>
                    <a:pt x="536" y="25"/>
                  </a:lnTo>
                  <a:lnTo>
                    <a:pt x="463" y="1"/>
                  </a:lnTo>
                  <a:close/>
                </a:path>
              </a:pathLst>
            </a:custGeom>
            <a:noFill/>
            <a:ln w="952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09" name="Shape 709"/>
          <p:cNvGrpSpPr/>
          <p:nvPr/>
        </p:nvGrpSpPr>
        <p:grpSpPr>
          <a:xfrm>
            <a:off x="5461718" y="4356471"/>
            <a:ext cx="290182" cy="333678"/>
            <a:chOff x="6673500" y="5031175"/>
            <a:chExt cx="345250" cy="397000"/>
          </a:xfrm>
        </p:grpSpPr>
        <p:sp>
          <p:nvSpPr>
            <p:cNvPr id="710" name="Shape 710"/>
            <p:cNvSpPr/>
            <p:nvPr/>
          </p:nvSpPr>
          <p:spPr>
            <a:xfrm>
              <a:off x="6731950" y="5031175"/>
              <a:ext cx="105375" cy="147375"/>
            </a:xfrm>
            <a:custGeom>
              <a:avLst/>
              <a:gdLst/>
              <a:ahLst/>
              <a:cxnLst/>
              <a:rect l="0" t="0" r="0" b="0"/>
              <a:pathLst>
                <a:path w="4215" h="5895" fill="none" extrusionOk="0">
                  <a:moveTo>
                    <a:pt x="2436" y="5894"/>
                  </a:moveTo>
                  <a:lnTo>
                    <a:pt x="2436" y="5894"/>
                  </a:lnTo>
                  <a:lnTo>
                    <a:pt x="2656" y="5845"/>
                  </a:lnTo>
                  <a:lnTo>
                    <a:pt x="2850" y="5772"/>
                  </a:lnTo>
                  <a:lnTo>
                    <a:pt x="3045" y="5699"/>
                  </a:lnTo>
                  <a:lnTo>
                    <a:pt x="3216" y="5577"/>
                  </a:lnTo>
                  <a:lnTo>
                    <a:pt x="3386" y="5456"/>
                  </a:lnTo>
                  <a:lnTo>
                    <a:pt x="3532" y="5285"/>
                  </a:lnTo>
                  <a:lnTo>
                    <a:pt x="3678" y="5115"/>
                  </a:lnTo>
                  <a:lnTo>
                    <a:pt x="3800" y="4920"/>
                  </a:lnTo>
                  <a:lnTo>
                    <a:pt x="3922" y="4725"/>
                  </a:lnTo>
                  <a:lnTo>
                    <a:pt x="4019" y="4506"/>
                  </a:lnTo>
                  <a:lnTo>
                    <a:pt x="4092" y="4262"/>
                  </a:lnTo>
                  <a:lnTo>
                    <a:pt x="4141" y="4019"/>
                  </a:lnTo>
                  <a:lnTo>
                    <a:pt x="4190" y="3775"/>
                  </a:lnTo>
                  <a:lnTo>
                    <a:pt x="4214" y="3507"/>
                  </a:lnTo>
                  <a:lnTo>
                    <a:pt x="4190" y="3239"/>
                  </a:lnTo>
                  <a:lnTo>
                    <a:pt x="4166" y="2971"/>
                  </a:lnTo>
                  <a:lnTo>
                    <a:pt x="4166" y="2971"/>
                  </a:lnTo>
                  <a:lnTo>
                    <a:pt x="4044" y="1876"/>
                  </a:lnTo>
                  <a:lnTo>
                    <a:pt x="3946" y="1364"/>
                  </a:lnTo>
                  <a:lnTo>
                    <a:pt x="3825" y="901"/>
                  </a:lnTo>
                  <a:lnTo>
                    <a:pt x="3727" y="682"/>
                  </a:lnTo>
                  <a:lnTo>
                    <a:pt x="3654" y="512"/>
                  </a:lnTo>
                  <a:lnTo>
                    <a:pt x="3532" y="341"/>
                  </a:lnTo>
                  <a:lnTo>
                    <a:pt x="3411" y="219"/>
                  </a:lnTo>
                  <a:lnTo>
                    <a:pt x="3264" y="122"/>
                  </a:lnTo>
                  <a:lnTo>
                    <a:pt x="3118" y="49"/>
                  </a:lnTo>
                  <a:lnTo>
                    <a:pt x="2923" y="0"/>
                  </a:lnTo>
                  <a:lnTo>
                    <a:pt x="2729" y="25"/>
                  </a:lnTo>
                  <a:lnTo>
                    <a:pt x="2729" y="25"/>
                  </a:lnTo>
                  <a:lnTo>
                    <a:pt x="2509" y="73"/>
                  </a:lnTo>
                  <a:lnTo>
                    <a:pt x="2266" y="146"/>
                  </a:lnTo>
                  <a:lnTo>
                    <a:pt x="2022" y="268"/>
                  </a:lnTo>
                  <a:lnTo>
                    <a:pt x="1779" y="414"/>
                  </a:lnTo>
                  <a:lnTo>
                    <a:pt x="1535" y="609"/>
                  </a:lnTo>
                  <a:lnTo>
                    <a:pt x="1316" y="804"/>
                  </a:lnTo>
                  <a:lnTo>
                    <a:pt x="1072" y="1023"/>
                  </a:lnTo>
                  <a:lnTo>
                    <a:pt x="853" y="1267"/>
                  </a:lnTo>
                  <a:lnTo>
                    <a:pt x="658" y="1535"/>
                  </a:lnTo>
                  <a:lnTo>
                    <a:pt x="488" y="1802"/>
                  </a:lnTo>
                  <a:lnTo>
                    <a:pt x="317" y="2095"/>
                  </a:lnTo>
                  <a:lnTo>
                    <a:pt x="196" y="2363"/>
                  </a:lnTo>
                  <a:lnTo>
                    <a:pt x="98" y="2655"/>
                  </a:lnTo>
                  <a:lnTo>
                    <a:pt x="25" y="2947"/>
                  </a:lnTo>
                  <a:lnTo>
                    <a:pt x="1" y="3239"/>
                  </a:lnTo>
                  <a:lnTo>
                    <a:pt x="1" y="3507"/>
                  </a:lnTo>
                  <a:lnTo>
                    <a:pt x="1" y="3507"/>
                  </a:lnTo>
                  <a:lnTo>
                    <a:pt x="50" y="3775"/>
                  </a:lnTo>
                  <a:lnTo>
                    <a:pt x="123" y="4043"/>
                  </a:lnTo>
                  <a:lnTo>
                    <a:pt x="196" y="4287"/>
                  </a:lnTo>
                  <a:lnTo>
                    <a:pt x="293" y="4530"/>
                  </a:lnTo>
                  <a:lnTo>
                    <a:pt x="415" y="4749"/>
                  </a:lnTo>
                  <a:lnTo>
                    <a:pt x="561" y="4944"/>
                  </a:lnTo>
                  <a:lnTo>
                    <a:pt x="707" y="5139"/>
                  </a:lnTo>
                  <a:lnTo>
                    <a:pt x="853" y="5310"/>
                  </a:lnTo>
                  <a:lnTo>
                    <a:pt x="1024" y="5456"/>
                  </a:lnTo>
                  <a:lnTo>
                    <a:pt x="1219" y="5602"/>
                  </a:lnTo>
                  <a:lnTo>
                    <a:pt x="1389" y="5699"/>
                  </a:lnTo>
                  <a:lnTo>
                    <a:pt x="1584" y="5797"/>
                  </a:lnTo>
                  <a:lnTo>
                    <a:pt x="1803" y="5845"/>
                  </a:lnTo>
                  <a:lnTo>
                    <a:pt x="1998" y="5894"/>
                  </a:lnTo>
                  <a:lnTo>
                    <a:pt x="2217" y="5894"/>
                  </a:lnTo>
                  <a:lnTo>
                    <a:pt x="2436" y="5894"/>
                  </a:lnTo>
                  <a:lnTo>
                    <a:pt x="2436" y="5894"/>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1" name="Shape 711"/>
            <p:cNvSpPr/>
            <p:nvPr/>
          </p:nvSpPr>
          <p:spPr>
            <a:xfrm>
              <a:off x="6673500" y="5146850"/>
              <a:ext cx="84050" cy="116925"/>
            </a:xfrm>
            <a:custGeom>
              <a:avLst/>
              <a:gdLst/>
              <a:ahLst/>
              <a:cxnLst/>
              <a:rect l="0" t="0" r="0" b="0"/>
              <a:pathLst>
                <a:path w="3362" h="4677" fill="none" extrusionOk="0">
                  <a:moveTo>
                    <a:pt x="2875" y="4579"/>
                  </a:moveTo>
                  <a:lnTo>
                    <a:pt x="2875" y="4579"/>
                  </a:lnTo>
                  <a:lnTo>
                    <a:pt x="3021" y="4482"/>
                  </a:lnTo>
                  <a:lnTo>
                    <a:pt x="3143" y="4385"/>
                  </a:lnTo>
                  <a:lnTo>
                    <a:pt x="3240" y="4287"/>
                  </a:lnTo>
                  <a:lnTo>
                    <a:pt x="3313" y="4141"/>
                  </a:lnTo>
                  <a:lnTo>
                    <a:pt x="3362" y="3995"/>
                  </a:lnTo>
                  <a:lnTo>
                    <a:pt x="3362" y="3849"/>
                  </a:lnTo>
                  <a:lnTo>
                    <a:pt x="3362" y="3678"/>
                  </a:lnTo>
                  <a:lnTo>
                    <a:pt x="3337" y="3508"/>
                  </a:lnTo>
                  <a:lnTo>
                    <a:pt x="3240" y="3118"/>
                  </a:lnTo>
                  <a:lnTo>
                    <a:pt x="3069" y="2704"/>
                  </a:lnTo>
                  <a:lnTo>
                    <a:pt x="2704" y="1803"/>
                  </a:lnTo>
                  <a:lnTo>
                    <a:pt x="2704" y="1803"/>
                  </a:lnTo>
                  <a:lnTo>
                    <a:pt x="2363" y="950"/>
                  </a:lnTo>
                  <a:lnTo>
                    <a:pt x="2193" y="609"/>
                  </a:lnTo>
                  <a:lnTo>
                    <a:pt x="2022" y="342"/>
                  </a:lnTo>
                  <a:lnTo>
                    <a:pt x="1949" y="220"/>
                  </a:lnTo>
                  <a:lnTo>
                    <a:pt x="1852" y="122"/>
                  </a:lnTo>
                  <a:lnTo>
                    <a:pt x="1730" y="74"/>
                  </a:lnTo>
                  <a:lnTo>
                    <a:pt x="1633" y="25"/>
                  </a:lnTo>
                  <a:lnTo>
                    <a:pt x="1486" y="1"/>
                  </a:lnTo>
                  <a:lnTo>
                    <a:pt x="1365" y="1"/>
                  </a:lnTo>
                  <a:lnTo>
                    <a:pt x="1194" y="25"/>
                  </a:lnTo>
                  <a:lnTo>
                    <a:pt x="1024" y="98"/>
                  </a:lnTo>
                  <a:lnTo>
                    <a:pt x="1024" y="98"/>
                  </a:lnTo>
                  <a:lnTo>
                    <a:pt x="853" y="171"/>
                  </a:lnTo>
                  <a:lnTo>
                    <a:pt x="707" y="269"/>
                  </a:lnTo>
                  <a:lnTo>
                    <a:pt x="561" y="390"/>
                  </a:lnTo>
                  <a:lnTo>
                    <a:pt x="439" y="536"/>
                  </a:lnTo>
                  <a:lnTo>
                    <a:pt x="317" y="683"/>
                  </a:lnTo>
                  <a:lnTo>
                    <a:pt x="220" y="853"/>
                  </a:lnTo>
                  <a:lnTo>
                    <a:pt x="147" y="1048"/>
                  </a:lnTo>
                  <a:lnTo>
                    <a:pt x="74" y="1243"/>
                  </a:lnTo>
                  <a:lnTo>
                    <a:pt x="49" y="1438"/>
                  </a:lnTo>
                  <a:lnTo>
                    <a:pt x="1" y="1657"/>
                  </a:lnTo>
                  <a:lnTo>
                    <a:pt x="1" y="1876"/>
                  </a:lnTo>
                  <a:lnTo>
                    <a:pt x="1" y="2095"/>
                  </a:lnTo>
                  <a:lnTo>
                    <a:pt x="25" y="2339"/>
                  </a:lnTo>
                  <a:lnTo>
                    <a:pt x="74" y="2558"/>
                  </a:lnTo>
                  <a:lnTo>
                    <a:pt x="147" y="2801"/>
                  </a:lnTo>
                  <a:lnTo>
                    <a:pt x="220" y="3045"/>
                  </a:lnTo>
                  <a:lnTo>
                    <a:pt x="220" y="3045"/>
                  </a:lnTo>
                  <a:lnTo>
                    <a:pt x="342" y="3264"/>
                  </a:lnTo>
                  <a:lnTo>
                    <a:pt x="439" y="3483"/>
                  </a:lnTo>
                  <a:lnTo>
                    <a:pt x="585" y="3678"/>
                  </a:lnTo>
                  <a:lnTo>
                    <a:pt x="731" y="3849"/>
                  </a:lnTo>
                  <a:lnTo>
                    <a:pt x="878" y="4019"/>
                  </a:lnTo>
                  <a:lnTo>
                    <a:pt x="1048" y="4165"/>
                  </a:lnTo>
                  <a:lnTo>
                    <a:pt x="1219" y="4311"/>
                  </a:lnTo>
                  <a:lnTo>
                    <a:pt x="1389" y="4409"/>
                  </a:lnTo>
                  <a:lnTo>
                    <a:pt x="1559" y="4506"/>
                  </a:lnTo>
                  <a:lnTo>
                    <a:pt x="1754" y="4579"/>
                  </a:lnTo>
                  <a:lnTo>
                    <a:pt x="1949" y="4628"/>
                  </a:lnTo>
                  <a:lnTo>
                    <a:pt x="2120" y="4677"/>
                  </a:lnTo>
                  <a:lnTo>
                    <a:pt x="2314" y="4677"/>
                  </a:lnTo>
                  <a:lnTo>
                    <a:pt x="2509" y="4677"/>
                  </a:lnTo>
                  <a:lnTo>
                    <a:pt x="2680" y="4628"/>
                  </a:lnTo>
                  <a:lnTo>
                    <a:pt x="2875" y="4579"/>
                  </a:lnTo>
                  <a:lnTo>
                    <a:pt x="2875" y="457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2" name="Shape 712"/>
            <p:cNvSpPr/>
            <p:nvPr/>
          </p:nvSpPr>
          <p:spPr>
            <a:xfrm>
              <a:off x="6859225" y="5033600"/>
              <a:ext cx="105350" cy="144950"/>
            </a:xfrm>
            <a:custGeom>
              <a:avLst/>
              <a:gdLst/>
              <a:ahLst/>
              <a:cxnLst/>
              <a:rect l="0" t="0" r="0" b="0"/>
              <a:pathLst>
                <a:path w="4214" h="5798" fill="none" extrusionOk="0">
                  <a:moveTo>
                    <a:pt x="1778" y="5797"/>
                  </a:moveTo>
                  <a:lnTo>
                    <a:pt x="1778" y="5797"/>
                  </a:lnTo>
                  <a:lnTo>
                    <a:pt x="1997" y="5797"/>
                  </a:lnTo>
                  <a:lnTo>
                    <a:pt x="2216" y="5797"/>
                  </a:lnTo>
                  <a:lnTo>
                    <a:pt x="2411" y="5748"/>
                  </a:lnTo>
                  <a:lnTo>
                    <a:pt x="2630" y="5700"/>
                  </a:lnTo>
                  <a:lnTo>
                    <a:pt x="2825" y="5602"/>
                  </a:lnTo>
                  <a:lnTo>
                    <a:pt x="2996" y="5505"/>
                  </a:lnTo>
                  <a:lnTo>
                    <a:pt x="3191" y="5359"/>
                  </a:lnTo>
                  <a:lnTo>
                    <a:pt x="3361" y="5213"/>
                  </a:lnTo>
                  <a:lnTo>
                    <a:pt x="3507" y="5042"/>
                  </a:lnTo>
                  <a:lnTo>
                    <a:pt x="3653" y="4847"/>
                  </a:lnTo>
                  <a:lnTo>
                    <a:pt x="3799" y="4652"/>
                  </a:lnTo>
                  <a:lnTo>
                    <a:pt x="3921" y="4433"/>
                  </a:lnTo>
                  <a:lnTo>
                    <a:pt x="4019" y="4190"/>
                  </a:lnTo>
                  <a:lnTo>
                    <a:pt x="4092" y="3946"/>
                  </a:lnTo>
                  <a:lnTo>
                    <a:pt x="4165" y="3678"/>
                  </a:lnTo>
                  <a:lnTo>
                    <a:pt x="4213" y="3410"/>
                  </a:lnTo>
                  <a:lnTo>
                    <a:pt x="4213" y="3410"/>
                  </a:lnTo>
                  <a:lnTo>
                    <a:pt x="4213" y="3142"/>
                  </a:lnTo>
                  <a:lnTo>
                    <a:pt x="4189" y="2850"/>
                  </a:lnTo>
                  <a:lnTo>
                    <a:pt x="4116" y="2582"/>
                  </a:lnTo>
                  <a:lnTo>
                    <a:pt x="4019" y="2290"/>
                  </a:lnTo>
                  <a:lnTo>
                    <a:pt x="3897" y="2022"/>
                  </a:lnTo>
                  <a:lnTo>
                    <a:pt x="3726" y="1730"/>
                  </a:lnTo>
                  <a:lnTo>
                    <a:pt x="3556" y="1486"/>
                  </a:lnTo>
                  <a:lnTo>
                    <a:pt x="3361" y="1218"/>
                  </a:lnTo>
                  <a:lnTo>
                    <a:pt x="3142" y="999"/>
                  </a:lnTo>
                  <a:lnTo>
                    <a:pt x="2898" y="780"/>
                  </a:lnTo>
                  <a:lnTo>
                    <a:pt x="2679" y="585"/>
                  </a:lnTo>
                  <a:lnTo>
                    <a:pt x="2436" y="415"/>
                  </a:lnTo>
                  <a:lnTo>
                    <a:pt x="2192" y="269"/>
                  </a:lnTo>
                  <a:lnTo>
                    <a:pt x="1948" y="147"/>
                  </a:lnTo>
                  <a:lnTo>
                    <a:pt x="1705" y="74"/>
                  </a:lnTo>
                  <a:lnTo>
                    <a:pt x="1486" y="25"/>
                  </a:lnTo>
                  <a:lnTo>
                    <a:pt x="1486" y="25"/>
                  </a:lnTo>
                  <a:lnTo>
                    <a:pt x="1291" y="1"/>
                  </a:lnTo>
                  <a:lnTo>
                    <a:pt x="1096" y="49"/>
                  </a:lnTo>
                  <a:lnTo>
                    <a:pt x="950" y="98"/>
                  </a:lnTo>
                  <a:lnTo>
                    <a:pt x="804" y="195"/>
                  </a:lnTo>
                  <a:lnTo>
                    <a:pt x="682" y="317"/>
                  </a:lnTo>
                  <a:lnTo>
                    <a:pt x="585" y="463"/>
                  </a:lnTo>
                  <a:lnTo>
                    <a:pt x="487" y="658"/>
                  </a:lnTo>
                  <a:lnTo>
                    <a:pt x="390" y="853"/>
                  </a:lnTo>
                  <a:lnTo>
                    <a:pt x="268" y="1291"/>
                  </a:lnTo>
                  <a:lnTo>
                    <a:pt x="170" y="1803"/>
                  </a:lnTo>
                  <a:lnTo>
                    <a:pt x="49" y="2874"/>
                  </a:lnTo>
                  <a:lnTo>
                    <a:pt x="49" y="2874"/>
                  </a:lnTo>
                  <a:lnTo>
                    <a:pt x="0" y="3142"/>
                  </a:lnTo>
                  <a:lnTo>
                    <a:pt x="0" y="3410"/>
                  </a:lnTo>
                  <a:lnTo>
                    <a:pt x="24" y="3678"/>
                  </a:lnTo>
                  <a:lnTo>
                    <a:pt x="73" y="3922"/>
                  </a:lnTo>
                  <a:lnTo>
                    <a:pt x="122" y="4165"/>
                  </a:lnTo>
                  <a:lnTo>
                    <a:pt x="195" y="4409"/>
                  </a:lnTo>
                  <a:lnTo>
                    <a:pt x="292" y="4628"/>
                  </a:lnTo>
                  <a:lnTo>
                    <a:pt x="414" y="4823"/>
                  </a:lnTo>
                  <a:lnTo>
                    <a:pt x="536" y="5018"/>
                  </a:lnTo>
                  <a:lnTo>
                    <a:pt x="682" y="5188"/>
                  </a:lnTo>
                  <a:lnTo>
                    <a:pt x="828" y="5359"/>
                  </a:lnTo>
                  <a:lnTo>
                    <a:pt x="999" y="5480"/>
                  </a:lnTo>
                  <a:lnTo>
                    <a:pt x="1169" y="5602"/>
                  </a:lnTo>
                  <a:lnTo>
                    <a:pt x="1364" y="5675"/>
                  </a:lnTo>
                  <a:lnTo>
                    <a:pt x="1583" y="5748"/>
                  </a:lnTo>
                  <a:lnTo>
                    <a:pt x="1778" y="5797"/>
                  </a:lnTo>
                  <a:lnTo>
                    <a:pt x="1778" y="5797"/>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3" name="Shape 713"/>
            <p:cNvSpPr/>
            <p:nvPr/>
          </p:nvSpPr>
          <p:spPr>
            <a:xfrm>
              <a:off x="6931675" y="5150500"/>
              <a:ext cx="87075" cy="115725"/>
            </a:xfrm>
            <a:custGeom>
              <a:avLst/>
              <a:gdLst/>
              <a:ahLst/>
              <a:cxnLst/>
              <a:rect l="0" t="0" r="0" b="0"/>
              <a:pathLst>
                <a:path w="3483" h="4629" fill="none" extrusionOk="0">
                  <a:moveTo>
                    <a:pt x="2558" y="98"/>
                  </a:moveTo>
                  <a:lnTo>
                    <a:pt x="2558" y="98"/>
                  </a:lnTo>
                  <a:lnTo>
                    <a:pt x="2387" y="49"/>
                  </a:lnTo>
                  <a:lnTo>
                    <a:pt x="2241" y="1"/>
                  </a:lnTo>
                  <a:lnTo>
                    <a:pt x="2095" y="1"/>
                  </a:lnTo>
                  <a:lnTo>
                    <a:pt x="1973" y="1"/>
                  </a:lnTo>
                  <a:lnTo>
                    <a:pt x="1851" y="49"/>
                  </a:lnTo>
                  <a:lnTo>
                    <a:pt x="1729" y="98"/>
                  </a:lnTo>
                  <a:lnTo>
                    <a:pt x="1632" y="196"/>
                  </a:lnTo>
                  <a:lnTo>
                    <a:pt x="1535" y="293"/>
                  </a:lnTo>
                  <a:lnTo>
                    <a:pt x="1364" y="561"/>
                  </a:lnTo>
                  <a:lnTo>
                    <a:pt x="1169" y="902"/>
                  </a:lnTo>
                  <a:lnTo>
                    <a:pt x="780" y="1730"/>
                  </a:lnTo>
                  <a:lnTo>
                    <a:pt x="780" y="1730"/>
                  </a:lnTo>
                  <a:lnTo>
                    <a:pt x="366" y="2607"/>
                  </a:lnTo>
                  <a:lnTo>
                    <a:pt x="195" y="2996"/>
                  </a:lnTo>
                  <a:lnTo>
                    <a:pt x="73" y="3386"/>
                  </a:lnTo>
                  <a:lnTo>
                    <a:pt x="25" y="3557"/>
                  </a:lnTo>
                  <a:lnTo>
                    <a:pt x="0" y="3727"/>
                  </a:lnTo>
                  <a:lnTo>
                    <a:pt x="25" y="3898"/>
                  </a:lnTo>
                  <a:lnTo>
                    <a:pt x="49" y="4044"/>
                  </a:lnTo>
                  <a:lnTo>
                    <a:pt x="98" y="4165"/>
                  </a:lnTo>
                  <a:lnTo>
                    <a:pt x="195" y="4287"/>
                  </a:lnTo>
                  <a:lnTo>
                    <a:pt x="317" y="4385"/>
                  </a:lnTo>
                  <a:lnTo>
                    <a:pt x="463" y="4482"/>
                  </a:lnTo>
                  <a:lnTo>
                    <a:pt x="463" y="4482"/>
                  </a:lnTo>
                  <a:lnTo>
                    <a:pt x="633" y="4555"/>
                  </a:lnTo>
                  <a:lnTo>
                    <a:pt x="828" y="4604"/>
                  </a:lnTo>
                  <a:lnTo>
                    <a:pt x="1023" y="4628"/>
                  </a:lnTo>
                  <a:lnTo>
                    <a:pt x="1194" y="4628"/>
                  </a:lnTo>
                  <a:lnTo>
                    <a:pt x="1388" y="4604"/>
                  </a:lnTo>
                  <a:lnTo>
                    <a:pt x="1583" y="4555"/>
                  </a:lnTo>
                  <a:lnTo>
                    <a:pt x="1778" y="4482"/>
                  </a:lnTo>
                  <a:lnTo>
                    <a:pt x="1949" y="4409"/>
                  </a:lnTo>
                  <a:lnTo>
                    <a:pt x="2143" y="4312"/>
                  </a:lnTo>
                  <a:lnTo>
                    <a:pt x="2314" y="4190"/>
                  </a:lnTo>
                  <a:lnTo>
                    <a:pt x="2484" y="4044"/>
                  </a:lnTo>
                  <a:lnTo>
                    <a:pt x="2655" y="3873"/>
                  </a:lnTo>
                  <a:lnTo>
                    <a:pt x="2801" y="3703"/>
                  </a:lnTo>
                  <a:lnTo>
                    <a:pt x="2947" y="3508"/>
                  </a:lnTo>
                  <a:lnTo>
                    <a:pt x="3069" y="3313"/>
                  </a:lnTo>
                  <a:lnTo>
                    <a:pt x="3191" y="3094"/>
                  </a:lnTo>
                  <a:lnTo>
                    <a:pt x="3191" y="3094"/>
                  </a:lnTo>
                  <a:lnTo>
                    <a:pt x="3288" y="2875"/>
                  </a:lnTo>
                  <a:lnTo>
                    <a:pt x="3361" y="2631"/>
                  </a:lnTo>
                  <a:lnTo>
                    <a:pt x="3410" y="2412"/>
                  </a:lnTo>
                  <a:lnTo>
                    <a:pt x="3459" y="2168"/>
                  </a:lnTo>
                  <a:lnTo>
                    <a:pt x="3483" y="1949"/>
                  </a:lnTo>
                  <a:lnTo>
                    <a:pt x="3483" y="1730"/>
                  </a:lnTo>
                  <a:lnTo>
                    <a:pt x="3459" y="1511"/>
                  </a:lnTo>
                  <a:lnTo>
                    <a:pt x="3434" y="1316"/>
                  </a:lnTo>
                  <a:lnTo>
                    <a:pt x="3386" y="1121"/>
                  </a:lnTo>
                  <a:lnTo>
                    <a:pt x="3313" y="926"/>
                  </a:lnTo>
                  <a:lnTo>
                    <a:pt x="3239" y="756"/>
                  </a:lnTo>
                  <a:lnTo>
                    <a:pt x="3118" y="585"/>
                  </a:lnTo>
                  <a:lnTo>
                    <a:pt x="2996" y="439"/>
                  </a:lnTo>
                  <a:lnTo>
                    <a:pt x="2874" y="317"/>
                  </a:lnTo>
                  <a:lnTo>
                    <a:pt x="2728" y="196"/>
                  </a:lnTo>
                  <a:lnTo>
                    <a:pt x="2558" y="98"/>
                  </a:lnTo>
                  <a:lnTo>
                    <a:pt x="2558" y="9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4" name="Shape 714"/>
            <p:cNvSpPr/>
            <p:nvPr/>
          </p:nvSpPr>
          <p:spPr>
            <a:xfrm>
              <a:off x="6715525" y="5180350"/>
              <a:ext cx="263050" cy="247825"/>
            </a:xfrm>
            <a:custGeom>
              <a:avLst/>
              <a:gdLst/>
              <a:ahLst/>
              <a:cxnLst/>
              <a:rect l="0" t="0" r="0" b="0"/>
              <a:pathLst>
                <a:path w="10522" h="9913" fill="none" extrusionOk="0">
                  <a:moveTo>
                    <a:pt x="8135" y="3191"/>
                  </a:moveTo>
                  <a:lnTo>
                    <a:pt x="8135" y="3191"/>
                  </a:lnTo>
                  <a:lnTo>
                    <a:pt x="8037" y="2923"/>
                  </a:lnTo>
                  <a:lnTo>
                    <a:pt x="7940" y="2655"/>
                  </a:lnTo>
                  <a:lnTo>
                    <a:pt x="7794" y="2119"/>
                  </a:lnTo>
                  <a:lnTo>
                    <a:pt x="7721" y="1851"/>
                  </a:lnTo>
                  <a:lnTo>
                    <a:pt x="7623" y="1608"/>
                  </a:lnTo>
                  <a:lnTo>
                    <a:pt x="7502" y="1340"/>
                  </a:lnTo>
                  <a:lnTo>
                    <a:pt x="7355" y="1120"/>
                  </a:lnTo>
                  <a:lnTo>
                    <a:pt x="7355" y="1120"/>
                  </a:lnTo>
                  <a:lnTo>
                    <a:pt x="7161" y="853"/>
                  </a:lnTo>
                  <a:lnTo>
                    <a:pt x="6941" y="633"/>
                  </a:lnTo>
                  <a:lnTo>
                    <a:pt x="6698" y="463"/>
                  </a:lnTo>
                  <a:lnTo>
                    <a:pt x="6430" y="292"/>
                  </a:lnTo>
                  <a:lnTo>
                    <a:pt x="6162" y="171"/>
                  </a:lnTo>
                  <a:lnTo>
                    <a:pt x="5870" y="73"/>
                  </a:lnTo>
                  <a:lnTo>
                    <a:pt x="5578" y="25"/>
                  </a:lnTo>
                  <a:lnTo>
                    <a:pt x="5285" y="0"/>
                  </a:lnTo>
                  <a:lnTo>
                    <a:pt x="5285" y="0"/>
                  </a:lnTo>
                  <a:lnTo>
                    <a:pt x="5261" y="0"/>
                  </a:lnTo>
                  <a:lnTo>
                    <a:pt x="5261" y="0"/>
                  </a:lnTo>
                  <a:lnTo>
                    <a:pt x="5237" y="0"/>
                  </a:lnTo>
                  <a:lnTo>
                    <a:pt x="5237" y="0"/>
                  </a:lnTo>
                  <a:lnTo>
                    <a:pt x="4944" y="25"/>
                  </a:lnTo>
                  <a:lnTo>
                    <a:pt x="4652" y="73"/>
                  </a:lnTo>
                  <a:lnTo>
                    <a:pt x="4360" y="171"/>
                  </a:lnTo>
                  <a:lnTo>
                    <a:pt x="4092" y="292"/>
                  </a:lnTo>
                  <a:lnTo>
                    <a:pt x="3824" y="463"/>
                  </a:lnTo>
                  <a:lnTo>
                    <a:pt x="3580" y="633"/>
                  </a:lnTo>
                  <a:lnTo>
                    <a:pt x="3361" y="853"/>
                  </a:lnTo>
                  <a:lnTo>
                    <a:pt x="3166" y="1120"/>
                  </a:lnTo>
                  <a:lnTo>
                    <a:pt x="3166" y="1120"/>
                  </a:lnTo>
                  <a:lnTo>
                    <a:pt x="3020" y="1340"/>
                  </a:lnTo>
                  <a:lnTo>
                    <a:pt x="2898" y="1608"/>
                  </a:lnTo>
                  <a:lnTo>
                    <a:pt x="2801" y="1851"/>
                  </a:lnTo>
                  <a:lnTo>
                    <a:pt x="2728" y="2119"/>
                  </a:lnTo>
                  <a:lnTo>
                    <a:pt x="2558" y="2655"/>
                  </a:lnTo>
                  <a:lnTo>
                    <a:pt x="2484" y="2923"/>
                  </a:lnTo>
                  <a:lnTo>
                    <a:pt x="2387" y="3191"/>
                  </a:lnTo>
                  <a:lnTo>
                    <a:pt x="2387" y="3191"/>
                  </a:lnTo>
                  <a:lnTo>
                    <a:pt x="2241" y="3434"/>
                  </a:lnTo>
                  <a:lnTo>
                    <a:pt x="2095" y="3678"/>
                  </a:lnTo>
                  <a:lnTo>
                    <a:pt x="1900" y="3897"/>
                  </a:lnTo>
                  <a:lnTo>
                    <a:pt x="1729" y="4092"/>
                  </a:lnTo>
                  <a:lnTo>
                    <a:pt x="1315" y="4457"/>
                  </a:lnTo>
                  <a:lnTo>
                    <a:pt x="901" y="4847"/>
                  </a:lnTo>
                  <a:lnTo>
                    <a:pt x="901" y="4847"/>
                  </a:lnTo>
                  <a:lnTo>
                    <a:pt x="707" y="5066"/>
                  </a:lnTo>
                  <a:lnTo>
                    <a:pt x="512" y="5310"/>
                  </a:lnTo>
                  <a:lnTo>
                    <a:pt x="366" y="5553"/>
                  </a:lnTo>
                  <a:lnTo>
                    <a:pt x="244" y="5821"/>
                  </a:lnTo>
                  <a:lnTo>
                    <a:pt x="146" y="6113"/>
                  </a:lnTo>
                  <a:lnTo>
                    <a:pt x="73" y="6405"/>
                  </a:lnTo>
                  <a:lnTo>
                    <a:pt x="25" y="6722"/>
                  </a:lnTo>
                  <a:lnTo>
                    <a:pt x="0" y="7014"/>
                  </a:lnTo>
                  <a:lnTo>
                    <a:pt x="0" y="7014"/>
                  </a:lnTo>
                  <a:lnTo>
                    <a:pt x="25" y="7307"/>
                  </a:lnTo>
                  <a:lnTo>
                    <a:pt x="49" y="7599"/>
                  </a:lnTo>
                  <a:lnTo>
                    <a:pt x="122" y="7867"/>
                  </a:lnTo>
                  <a:lnTo>
                    <a:pt x="219" y="8135"/>
                  </a:lnTo>
                  <a:lnTo>
                    <a:pt x="317" y="8403"/>
                  </a:lnTo>
                  <a:lnTo>
                    <a:pt x="439" y="8622"/>
                  </a:lnTo>
                  <a:lnTo>
                    <a:pt x="609" y="8865"/>
                  </a:lnTo>
                  <a:lnTo>
                    <a:pt x="780" y="9060"/>
                  </a:lnTo>
                  <a:lnTo>
                    <a:pt x="950" y="9255"/>
                  </a:lnTo>
                  <a:lnTo>
                    <a:pt x="1145" y="9401"/>
                  </a:lnTo>
                  <a:lnTo>
                    <a:pt x="1364" y="9547"/>
                  </a:lnTo>
                  <a:lnTo>
                    <a:pt x="1608" y="9669"/>
                  </a:lnTo>
                  <a:lnTo>
                    <a:pt x="1851" y="9766"/>
                  </a:lnTo>
                  <a:lnTo>
                    <a:pt x="2095" y="9840"/>
                  </a:lnTo>
                  <a:lnTo>
                    <a:pt x="2363" y="9888"/>
                  </a:lnTo>
                  <a:lnTo>
                    <a:pt x="2606" y="9913"/>
                  </a:lnTo>
                  <a:lnTo>
                    <a:pt x="2606" y="9913"/>
                  </a:lnTo>
                  <a:lnTo>
                    <a:pt x="2972" y="9888"/>
                  </a:lnTo>
                  <a:lnTo>
                    <a:pt x="3337" y="9791"/>
                  </a:lnTo>
                  <a:lnTo>
                    <a:pt x="3678" y="9669"/>
                  </a:lnTo>
                  <a:lnTo>
                    <a:pt x="3994" y="9474"/>
                  </a:lnTo>
                  <a:lnTo>
                    <a:pt x="3994" y="9474"/>
                  </a:lnTo>
                  <a:lnTo>
                    <a:pt x="4141" y="9377"/>
                  </a:lnTo>
                  <a:lnTo>
                    <a:pt x="4287" y="9304"/>
                  </a:lnTo>
                  <a:lnTo>
                    <a:pt x="4433" y="9279"/>
                  </a:lnTo>
                  <a:lnTo>
                    <a:pt x="4579" y="9231"/>
                  </a:lnTo>
                  <a:lnTo>
                    <a:pt x="4896" y="9206"/>
                  </a:lnTo>
                  <a:lnTo>
                    <a:pt x="5261" y="9206"/>
                  </a:lnTo>
                  <a:lnTo>
                    <a:pt x="5261" y="9206"/>
                  </a:lnTo>
                  <a:lnTo>
                    <a:pt x="5626" y="9206"/>
                  </a:lnTo>
                  <a:lnTo>
                    <a:pt x="5943" y="9231"/>
                  </a:lnTo>
                  <a:lnTo>
                    <a:pt x="6089" y="9279"/>
                  </a:lnTo>
                  <a:lnTo>
                    <a:pt x="6235" y="9304"/>
                  </a:lnTo>
                  <a:lnTo>
                    <a:pt x="6381" y="9377"/>
                  </a:lnTo>
                  <a:lnTo>
                    <a:pt x="6527" y="9474"/>
                  </a:lnTo>
                  <a:lnTo>
                    <a:pt x="6527" y="9474"/>
                  </a:lnTo>
                  <a:lnTo>
                    <a:pt x="6844" y="9669"/>
                  </a:lnTo>
                  <a:lnTo>
                    <a:pt x="7185" y="9791"/>
                  </a:lnTo>
                  <a:lnTo>
                    <a:pt x="7550" y="9888"/>
                  </a:lnTo>
                  <a:lnTo>
                    <a:pt x="7916" y="9913"/>
                  </a:lnTo>
                  <a:lnTo>
                    <a:pt x="7916" y="9913"/>
                  </a:lnTo>
                  <a:lnTo>
                    <a:pt x="8184" y="9888"/>
                  </a:lnTo>
                  <a:lnTo>
                    <a:pt x="8427" y="9840"/>
                  </a:lnTo>
                  <a:lnTo>
                    <a:pt x="8671" y="9766"/>
                  </a:lnTo>
                  <a:lnTo>
                    <a:pt x="8914" y="9669"/>
                  </a:lnTo>
                  <a:lnTo>
                    <a:pt x="9158" y="9547"/>
                  </a:lnTo>
                  <a:lnTo>
                    <a:pt x="9377" y="9401"/>
                  </a:lnTo>
                  <a:lnTo>
                    <a:pt x="9572" y="9255"/>
                  </a:lnTo>
                  <a:lnTo>
                    <a:pt x="9742" y="9060"/>
                  </a:lnTo>
                  <a:lnTo>
                    <a:pt x="9913" y="8865"/>
                  </a:lnTo>
                  <a:lnTo>
                    <a:pt x="10083" y="8622"/>
                  </a:lnTo>
                  <a:lnTo>
                    <a:pt x="10205" y="8403"/>
                  </a:lnTo>
                  <a:lnTo>
                    <a:pt x="10302" y="8135"/>
                  </a:lnTo>
                  <a:lnTo>
                    <a:pt x="10400" y="7867"/>
                  </a:lnTo>
                  <a:lnTo>
                    <a:pt x="10473" y="7599"/>
                  </a:lnTo>
                  <a:lnTo>
                    <a:pt x="10497" y="7307"/>
                  </a:lnTo>
                  <a:lnTo>
                    <a:pt x="10522" y="7014"/>
                  </a:lnTo>
                  <a:lnTo>
                    <a:pt x="10522" y="7014"/>
                  </a:lnTo>
                  <a:lnTo>
                    <a:pt x="10497" y="6722"/>
                  </a:lnTo>
                  <a:lnTo>
                    <a:pt x="10449" y="6405"/>
                  </a:lnTo>
                  <a:lnTo>
                    <a:pt x="10375" y="6113"/>
                  </a:lnTo>
                  <a:lnTo>
                    <a:pt x="10278" y="5821"/>
                  </a:lnTo>
                  <a:lnTo>
                    <a:pt x="10156" y="5553"/>
                  </a:lnTo>
                  <a:lnTo>
                    <a:pt x="10010" y="5310"/>
                  </a:lnTo>
                  <a:lnTo>
                    <a:pt x="9815" y="5066"/>
                  </a:lnTo>
                  <a:lnTo>
                    <a:pt x="9620" y="4847"/>
                  </a:lnTo>
                  <a:lnTo>
                    <a:pt x="9620" y="4847"/>
                  </a:lnTo>
                  <a:lnTo>
                    <a:pt x="9206" y="4457"/>
                  </a:lnTo>
                  <a:lnTo>
                    <a:pt x="8792" y="4092"/>
                  </a:lnTo>
                  <a:lnTo>
                    <a:pt x="8622" y="3897"/>
                  </a:lnTo>
                  <a:lnTo>
                    <a:pt x="8427" y="3678"/>
                  </a:lnTo>
                  <a:lnTo>
                    <a:pt x="8281" y="3434"/>
                  </a:lnTo>
                  <a:lnTo>
                    <a:pt x="8135" y="3191"/>
                  </a:lnTo>
                  <a:lnTo>
                    <a:pt x="8135" y="319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15" name="Shape 715"/>
          <p:cNvGrpSpPr/>
          <p:nvPr/>
        </p:nvGrpSpPr>
        <p:grpSpPr>
          <a:xfrm>
            <a:off x="3153705" y="381116"/>
            <a:ext cx="387932" cy="345970"/>
            <a:chOff x="3927500" y="301425"/>
            <a:chExt cx="461550" cy="411625"/>
          </a:xfrm>
        </p:grpSpPr>
        <p:sp>
          <p:nvSpPr>
            <p:cNvPr id="716" name="Shape 716"/>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7" name="Shape 717"/>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8" name="Shape 718"/>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9" name="Shape 719"/>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0" name="Shape 720"/>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1" name="Shape 721"/>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2" name="Shape 722"/>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3" name="Shape 723"/>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4" name="Shape 724"/>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5" name="Shape 725"/>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6" name="Shape 726"/>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7" name="Shape 727"/>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8" name="Shape 728"/>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9" name="Shape 729"/>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0" name="Shape 730"/>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1" name="Shape 731"/>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2" name="Shape 732"/>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3" name="Shape 733"/>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4" name="Shape 734"/>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5" name="Shape 735"/>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6" name="Shape 736"/>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7" name="Shape 737"/>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8" name="Shape 738"/>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9" name="Shape 739"/>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0" name="Shape 740"/>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1" name="Shape 741"/>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2" name="Shape 742"/>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43" name="Shape 743"/>
          <p:cNvGrpSpPr/>
          <p:nvPr/>
        </p:nvGrpSpPr>
        <p:grpSpPr>
          <a:xfrm>
            <a:off x="5441252" y="387777"/>
            <a:ext cx="332669" cy="332669"/>
            <a:chOff x="6649150" y="309350"/>
            <a:chExt cx="395800" cy="395800"/>
          </a:xfrm>
        </p:grpSpPr>
        <p:sp>
          <p:nvSpPr>
            <p:cNvPr id="744" name="Shape 744"/>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5" name="Shape 745"/>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6" name="Shape 746"/>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7" name="Shape 747"/>
            <p:cNvSpPr/>
            <p:nvPr/>
          </p:nvSpPr>
          <p:spPr>
            <a:xfrm>
              <a:off x="6847025" y="333700"/>
              <a:ext cx="25" cy="29250"/>
            </a:xfrm>
            <a:custGeom>
              <a:avLst/>
              <a:gdLst/>
              <a:ahLst/>
              <a:cxnLst/>
              <a:rect l="0" t="0" r="0" b="0"/>
              <a:pathLst>
                <a:path w="1" h="1170" fill="none" extrusionOk="0">
                  <a:moveTo>
                    <a:pt x="1" y="1170"/>
                  </a:move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8" name="Shape 748"/>
            <p:cNvSpPr/>
            <p:nvPr/>
          </p:nvSpPr>
          <p:spPr>
            <a:xfrm>
              <a:off x="6760575" y="356850"/>
              <a:ext cx="25" cy="25"/>
            </a:xfrm>
            <a:custGeom>
              <a:avLst/>
              <a:gdLst/>
              <a:ahLst/>
              <a:cxnLst/>
              <a:rect l="0" t="0" r="0" b="0"/>
              <a:pathLst>
                <a:path w="1" h="1" fill="none" extrusionOk="0">
                  <a:moveTo>
                    <a:pt x="1" y="0"/>
                  </a:move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9" name="Shape 749"/>
            <p:cNvSpPr/>
            <p:nvPr/>
          </p:nvSpPr>
          <p:spPr>
            <a:xfrm>
              <a:off x="6760575" y="356850"/>
              <a:ext cx="14025" cy="24975"/>
            </a:xfrm>
            <a:custGeom>
              <a:avLst/>
              <a:gdLst/>
              <a:ahLst/>
              <a:cxnLst/>
              <a:rect l="0" t="0" r="0" b="0"/>
              <a:pathLst>
                <a:path w="561" h="999" fill="none" extrusionOk="0">
                  <a:moveTo>
                    <a:pt x="1" y="0"/>
                  </a:moveTo>
                  <a:lnTo>
                    <a:pt x="561" y="99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0" name="Shape 750"/>
            <p:cNvSpPr/>
            <p:nvPr/>
          </p:nvSpPr>
          <p:spPr>
            <a:xfrm>
              <a:off x="6696650" y="420775"/>
              <a:ext cx="25" cy="25"/>
            </a:xfrm>
            <a:custGeom>
              <a:avLst/>
              <a:gdLst/>
              <a:ahLst/>
              <a:cxnLst/>
              <a:rect l="0" t="0" r="0" b="0"/>
              <a:pathLst>
                <a:path w="1" h="1" fill="none" extrusionOk="0">
                  <a:moveTo>
                    <a:pt x="0"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1" name="Shape 751"/>
            <p:cNvSpPr/>
            <p:nvPr/>
          </p:nvSpPr>
          <p:spPr>
            <a:xfrm>
              <a:off x="6696650" y="420775"/>
              <a:ext cx="24975" cy="14025"/>
            </a:xfrm>
            <a:custGeom>
              <a:avLst/>
              <a:gdLst/>
              <a:ahLst/>
              <a:cxnLst/>
              <a:rect l="0" t="0" r="0" b="0"/>
              <a:pathLst>
                <a:path w="999" h="561" fill="none" extrusionOk="0">
                  <a:moveTo>
                    <a:pt x="0" y="0"/>
                  </a:moveTo>
                  <a:lnTo>
                    <a:pt x="999" y="56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2" name="Shape 752"/>
            <p:cNvSpPr/>
            <p:nvPr/>
          </p:nvSpPr>
          <p:spPr>
            <a:xfrm>
              <a:off x="6673500" y="507225"/>
              <a:ext cx="29250" cy="25"/>
            </a:xfrm>
            <a:custGeom>
              <a:avLst/>
              <a:gdLst/>
              <a:ahLst/>
              <a:cxnLst/>
              <a:rect l="0" t="0" r="0" b="0"/>
              <a:pathLst>
                <a:path w="1170" h="1" fill="none" extrusionOk="0">
                  <a:moveTo>
                    <a:pt x="1" y="1"/>
                  </a:moveTo>
                  <a:lnTo>
                    <a:pt x="117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3" name="Shape 753"/>
            <p:cNvSpPr/>
            <p:nvPr/>
          </p:nvSpPr>
          <p:spPr>
            <a:xfrm>
              <a:off x="6696650" y="593700"/>
              <a:ext cx="25" cy="25"/>
            </a:xfrm>
            <a:custGeom>
              <a:avLst/>
              <a:gdLst/>
              <a:ahLst/>
              <a:cxnLst/>
              <a:rect l="0" t="0" r="0" b="0"/>
              <a:pathLst>
                <a:path w="1" h="1" fill="none" extrusionOk="0">
                  <a:moveTo>
                    <a:pt x="0"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4" name="Shape 754"/>
            <p:cNvSpPr/>
            <p:nvPr/>
          </p:nvSpPr>
          <p:spPr>
            <a:xfrm>
              <a:off x="6696650" y="579700"/>
              <a:ext cx="24975" cy="14025"/>
            </a:xfrm>
            <a:custGeom>
              <a:avLst/>
              <a:gdLst/>
              <a:ahLst/>
              <a:cxnLst/>
              <a:rect l="0" t="0" r="0" b="0"/>
              <a:pathLst>
                <a:path w="999" h="561" fill="none" extrusionOk="0">
                  <a:moveTo>
                    <a:pt x="0" y="560"/>
                  </a:moveTo>
                  <a:lnTo>
                    <a:pt x="999"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5" name="Shape 755"/>
            <p:cNvSpPr/>
            <p:nvPr/>
          </p:nvSpPr>
          <p:spPr>
            <a:xfrm>
              <a:off x="6760575" y="632675"/>
              <a:ext cx="14025" cy="24975"/>
            </a:xfrm>
            <a:custGeom>
              <a:avLst/>
              <a:gdLst/>
              <a:ahLst/>
              <a:cxnLst/>
              <a:rect l="0" t="0" r="0" b="0"/>
              <a:pathLst>
                <a:path w="561" h="999" fill="none" extrusionOk="0">
                  <a:moveTo>
                    <a:pt x="1" y="999"/>
                  </a:moveTo>
                  <a:lnTo>
                    <a:pt x="56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6" name="Shape 756"/>
            <p:cNvSpPr/>
            <p:nvPr/>
          </p:nvSpPr>
          <p:spPr>
            <a:xfrm>
              <a:off x="6760575" y="657625"/>
              <a:ext cx="25" cy="25"/>
            </a:xfrm>
            <a:custGeom>
              <a:avLst/>
              <a:gdLst/>
              <a:ahLst/>
              <a:cxnLst/>
              <a:rect l="0" t="0" r="0" b="0"/>
              <a:pathLst>
                <a:path w="1" h="1" fill="none" extrusionOk="0">
                  <a:moveTo>
                    <a:pt x="1" y="1"/>
                  </a:move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7" name="Shape 757"/>
            <p:cNvSpPr/>
            <p:nvPr/>
          </p:nvSpPr>
          <p:spPr>
            <a:xfrm>
              <a:off x="6847025" y="651550"/>
              <a:ext cx="25" cy="29250"/>
            </a:xfrm>
            <a:custGeom>
              <a:avLst/>
              <a:gdLst/>
              <a:ahLst/>
              <a:cxnLst/>
              <a:rect l="0" t="0" r="0" b="0"/>
              <a:pathLst>
                <a:path w="1" h="1170" fill="none" extrusionOk="0">
                  <a:moveTo>
                    <a:pt x="1" y="0"/>
                  </a:moveTo>
                  <a:lnTo>
                    <a:pt x="1" y="116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8" name="Shape 758"/>
            <p:cNvSpPr/>
            <p:nvPr/>
          </p:nvSpPr>
          <p:spPr>
            <a:xfrm>
              <a:off x="6919500" y="632675"/>
              <a:ext cx="14025" cy="24975"/>
            </a:xfrm>
            <a:custGeom>
              <a:avLst/>
              <a:gdLst/>
              <a:ahLst/>
              <a:cxnLst/>
              <a:rect l="0" t="0" r="0" b="0"/>
              <a:pathLst>
                <a:path w="561" h="999" fill="none" extrusionOk="0">
                  <a:moveTo>
                    <a:pt x="560" y="999"/>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9" name="Shape 759"/>
            <p:cNvSpPr/>
            <p:nvPr/>
          </p:nvSpPr>
          <p:spPr>
            <a:xfrm>
              <a:off x="6933500" y="657625"/>
              <a:ext cx="25" cy="25"/>
            </a:xfrm>
            <a:custGeom>
              <a:avLst/>
              <a:gdLst/>
              <a:ahLst/>
              <a:cxnLst/>
              <a:rect l="0" t="0" r="0" b="0"/>
              <a:pathLst>
                <a:path w="1" h="1" fill="none" extrusionOk="0">
                  <a:moveTo>
                    <a:pt x="0"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0" name="Shape 760"/>
            <p:cNvSpPr/>
            <p:nvPr/>
          </p:nvSpPr>
          <p:spPr>
            <a:xfrm>
              <a:off x="6972475" y="579700"/>
              <a:ext cx="24975" cy="14025"/>
            </a:xfrm>
            <a:custGeom>
              <a:avLst/>
              <a:gdLst/>
              <a:ahLst/>
              <a:cxnLst/>
              <a:rect l="0" t="0" r="0" b="0"/>
              <a:pathLst>
                <a:path w="999" h="561" fill="none" extrusionOk="0">
                  <a:moveTo>
                    <a:pt x="999" y="56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1" name="Shape 761"/>
            <p:cNvSpPr/>
            <p:nvPr/>
          </p:nvSpPr>
          <p:spPr>
            <a:xfrm>
              <a:off x="6997425" y="593700"/>
              <a:ext cx="25" cy="25"/>
            </a:xfrm>
            <a:custGeom>
              <a:avLst/>
              <a:gdLst/>
              <a:ahLst/>
              <a:cxnLst/>
              <a:rect l="0" t="0" r="0" b="0"/>
              <a:pathLst>
                <a:path w="1" h="1" fill="none" extrusionOk="0">
                  <a:moveTo>
                    <a:pt x="1" y="0"/>
                  </a:move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2" name="Shape 762"/>
            <p:cNvSpPr/>
            <p:nvPr/>
          </p:nvSpPr>
          <p:spPr>
            <a:xfrm>
              <a:off x="6991350" y="507225"/>
              <a:ext cx="29250" cy="25"/>
            </a:xfrm>
            <a:custGeom>
              <a:avLst/>
              <a:gdLst/>
              <a:ahLst/>
              <a:cxnLst/>
              <a:rect l="0" t="0" r="0" b="0"/>
              <a:pathLst>
                <a:path w="1170" h="1" fill="none" extrusionOk="0">
                  <a:moveTo>
                    <a:pt x="116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3" name="Shape 763"/>
            <p:cNvSpPr/>
            <p:nvPr/>
          </p:nvSpPr>
          <p:spPr>
            <a:xfrm>
              <a:off x="6972475" y="420775"/>
              <a:ext cx="24975" cy="14025"/>
            </a:xfrm>
            <a:custGeom>
              <a:avLst/>
              <a:gdLst/>
              <a:ahLst/>
              <a:cxnLst/>
              <a:rect l="0" t="0" r="0" b="0"/>
              <a:pathLst>
                <a:path w="999" h="561" fill="none" extrusionOk="0">
                  <a:moveTo>
                    <a:pt x="0" y="561"/>
                  </a:moveTo>
                  <a:lnTo>
                    <a:pt x="999"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4" name="Shape 764"/>
            <p:cNvSpPr/>
            <p:nvPr/>
          </p:nvSpPr>
          <p:spPr>
            <a:xfrm>
              <a:off x="6997425" y="420775"/>
              <a:ext cx="25" cy="25"/>
            </a:xfrm>
            <a:custGeom>
              <a:avLst/>
              <a:gdLst/>
              <a:ahLst/>
              <a:cxnLst/>
              <a:rect l="0" t="0" r="0" b="0"/>
              <a:pathLst>
                <a:path w="1" h="1" fill="none" extrusionOk="0">
                  <a:moveTo>
                    <a:pt x="1" y="0"/>
                  </a:move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5" name="Shape 765"/>
            <p:cNvSpPr/>
            <p:nvPr/>
          </p:nvSpPr>
          <p:spPr>
            <a:xfrm>
              <a:off x="6919500" y="356850"/>
              <a:ext cx="14025" cy="24975"/>
            </a:xfrm>
            <a:custGeom>
              <a:avLst/>
              <a:gdLst/>
              <a:ahLst/>
              <a:cxnLst/>
              <a:rect l="0" t="0" r="0" b="0"/>
              <a:pathLst>
                <a:path w="561" h="999" fill="none" extrusionOk="0">
                  <a:moveTo>
                    <a:pt x="560" y="0"/>
                  </a:moveTo>
                  <a:lnTo>
                    <a:pt x="0" y="99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6" name="Shape 766"/>
            <p:cNvSpPr/>
            <p:nvPr/>
          </p:nvSpPr>
          <p:spPr>
            <a:xfrm>
              <a:off x="6933500" y="356850"/>
              <a:ext cx="25" cy="25"/>
            </a:xfrm>
            <a:custGeom>
              <a:avLst/>
              <a:gdLst/>
              <a:ahLst/>
              <a:cxnLst/>
              <a:rect l="0" t="0" r="0" b="0"/>
              <a:pathLst>
                <a:path w="1" h="1" fill="none" extrusionOk="0">
                  <a:moveTo>
                    <a:pt x="0"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67" name="Shape 767"/>
          <p:cNvGrpSpPr/>
          <p:nvPr/>
        </p:nvGrpSpPr>
        <p:grpSpPr>
          <a:xfrm>
            <a:off x="4873704" y="395447"/>
            <a:ext cx="337796" cy="319873"/>
            <a:chOff x="5973900" y="318475"/>
            <a:chExt cx="401900" cy="380575"/>
          </a:xfrm>
        </p:grpSpPr>
        <p:sp>
          <p:nvSpPr>
            <p:cNvPr id="768" name="Shape 768"/>
            <p:cNvSpPr/>
            <p:nvPr/>
          </p:nvSpPr>
          <p:spPr>
            <a:xfrm>
              <a:off x="5973900" y="337975"/>
              <a:ext cx="401900" cy="67000"/>
            </a:xfrm>
            <a:custGeom>
              <a:avLst/>
              <a:gdLst/>
              <a:ahLst/>
              <a:cxnLst/>
              <a:rect l="0" t="0" r="0" b="0"/>
              <a:pathLst>
                <a:path w="16076" h="2680" fill="none" extrusionOk="0">
                  <a:moveTo>
                    <a:pt x="16075" y="2679"/>
                  </a:moveTo>
                  <a:lnTo>
                    <a:pt x="16075" y="0"/>
                  </a:lnTo>
                  <a:lnTo>
                    <a:pt x="1" y="0"/>
                  </a:lnTo>
                  <a:lnTo>
                    <a:pt x="1" y="2679"/>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9" name="Shape 769"/>
            <p:cNvSpPr/>
            <p:nvPr/>
          </p:nvSpPr>
          <p:spPr>
            <a:xfrm>
              <a:off x="6024450"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3" y="1242"/>
                  </a:lnTo>
                  <a:lnTo>
                    <a:pt x="25" y="1072"/>
                  </a:lnTo>
                  <a:lnTo>
                    <a:pt x="0" y="901"/>
                  </a:lnTo>
                  <a:lnTo>
                    <a:pt x="0" y="901"/>
                  </a:lnTo>
                  <a:lnTo>
                    <a:pt x="25" y="707"/>
                  </a:lnTo>
                  <a:lnTo>
                    <a:pt x="73" y="536"/>
                  </a:lnTo>
                  <a:lnTo>
                    <a:pt x="147" y="390"/>
                  </a:lnTo>
                  <a:lnTo>
                    <a:pt x="268" y="244"/>
                  </a:lnTo>
                  <a:lnTo>
                    <a:pt x="390" y="146"/>
                  </a:lnTo>
                  <a:lnTo>
                    <a:pt x="561" y="49"/>
                  </a:lnTo>
                  <a:lnTo>
                    <a:pt x="731" y="0"/>
                  </a:lnTo>
                  <a:lnTo>
                    <a:pt x="902" y="0"/>
                  </a:lnTo>
                  <a:lnTo>
                    <a:pt x="902" y="0"/>
                  </a:lnTo>
                  <a:lnTo>
                    <a:pt x="1072" y="0"/>
                  </a:lnTo>
                  <a:lnTo>
                    <a:pt x="1242"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2" y="1729"/>
                  </a:lnTo>
                  <a:lnTo>
                    <a:pt x="1072" y="1778"/>
                  </a:lnTo>
                  <a:lnTo>
                    <a:pt x="902" y="1803"/>
                  </a:lnTo>
                  <a:lnTo>
                    <a:pt x="902" y="180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0" name="Shape 770"/>
            <p:cNvSpPr/>
            <p:nvPr/>
          </p:nvSpPr>
          <p:spPr>
            <a:xfrm>
              <a:off x="6280175" y="348325"/>
              <a:ext cx="45075" cy="45075"/>
            </a:xfrm>
            <a:custGeom>
              <a:avLst/>
              <a:gdLst/>
              <a:ahLst/>
              <a:cxnLst/>
              <a:rect l="0" t="0" r="0" b="0"/>
              <a:pathLst>
                <a:path w="1803" h="1803" fill="none" extrusionOk="0">
                  <a:moveTo>
                    <a:pt x="902" y="1803"/>
                  </a:moveTo>
                  <a:lnTo>
                    <a:pt x="902" y="1803"/>
                  </a:lnTo>
                  <a:lnTo>
                    <a:pt x="731" y="1778"/>
                  </a:lnTo>
                  <a:lnTo>
                    <a:pt x="561" y="1729"/>
                  </a:lnTo>
                  <a:lnTo>
                    <a:pt x="390" y="1632"/>
                  </a:lnTo>
                  <a:lnTo>
                    <a:pt x="268" y="1535"/>
                  </a:lnTo>
                  <a:lnTo>
                    <a:pt x="147" y="1388"/>
                  </a:lnTo>
                  <a:lnTo>
                    <a:pt x="74" y="1242"/>
                  </a:lnTo>
                  <a:lnTo>
                    <a:pt x="25" y="1072"/>
                  </a:lnTo>
                  <a:lnTo>
                    <a:pt x="0" y="901"/>
                  </a:lnTo>
                  <a:lnTo>
                    <a:pt x="0" y="901"/>
                  </a:lnTo>
                  <a:lnTo>
                    <a:pt x="25" y="707"/>
                  </a:lnTo>
                  <a:lnTo>
                    <a:pt x="74" y="536"/>
                  </a:lnTo>
                  <a:lnTo>
                    <a:pt x="147" y="390"/>
                  </a:lnTo>
                  <a:lnTo>
                    <a:pt x="268" y="244"/>
                  </a:lnTo>
                  <a:lnTo>
                    <a:pt x="390" y="146"/>
                  </a:lnTo>
                  <a:lnTo>
                    <a:pt x="561" y="49"/>
                  </a:lnTo>
                  <a:lnTo>
                    <a:pt x="731" y="0"/>
                  </a:lnTo>
                  <a:lnTo>
                    <a:pt x="902" y="0"/>
                  </a:lnTo>
                  <a:lnTo>
                    <a:pt x="902" y="0"/>
                  </a:lnTo>
                  <a:lnTo>
                    <a:pt x="1072" y="0"/>
                  </a:lnTo>
                  <a:lnTo>
                    <a:pt x="1243" y="49"/>
                  </a:lnTo>
                  <a:lnTo>
                    <a:pt x="1413" y="146"/>
                  </a:lnTo>
                  <a:lnTo>
                    <a:pt x="1535" y="244"/>
                  </a:lnTo>
                  <a:lnTo>
                    <a:pt x="1657" y="390"/>
                  </a:lnTo>
                  <a:lnTo>
                    <a:pt x="1730" y="536"/>
                  </a:lnTo>
                  <a:lnTo>
                    <a:pt x="1778" y="707"/>
                  </a:lnTo>
                  <a:lnTo>
                    <a:pt x="1803" y="901"/>
                  </a:lnTo>
                  <a:lnTo>
                    <a:pt x="1803" y="901"/>
                  </a:lnTo>
                  <a:lnTo>
                    <a:pt x="1778" y="1072"/>
                  </a:lnTo>
                  <a:lnTo>
                    <a:pt x="1730" y="1242"/>
                  </a:lnTo>
                  <a:lnTo>
                    <a:pt x="1657" y="1388"/>
                  </a:lnTo>
                  <a:lnTo>
                    <a:pt x="1535" y="1535"/>
                  </a:lnTo>
                  <a:lnTo>
                    <a:pt x="1413" y="1632"/>
                  </a:lnTo>
                  <a:lnTo>
                    <a:pt x="1243" y="1729"/>
                  </a:lnTo>
                  <a:lnTo>
                    <a:pt x="1072" y="1778"/>
                  </a:lnTo>
                  <a:lnTo>
                    <a:pt x="902" y="1803"/>
                  </a:lnTo>
                  <a:lnTo>
                    <a:pt x="902" y="180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1" name="Shape 771"/>
            <p:cNvSpPr/>
            <p:nvPr/>
          </p:nvSpPr>
          <p:spPr>
            <a:xfrm>
              <a:off x="5973900" y="667375"/>
              <a:ext cx="401900" cy="31675"/>
            </a:xfrm>
            <a:custGeom>
              <a:avLst/>
              <a:gdLst/>
              <a:ahLst/>
              <a:cxnLst/>
              <a:rect l="0" t="0" r="0" b="0"/>
              <a:pathLst>
                <a:path w="16076" h="1267" fill="none" extrusionOk="0">
                  <a:moveTo>
                    <a:pt x="1" y="0"/>
                  </a:moveTo>
                  <a:lnTo>
                    <a:pt x="1" y="487"/>
                  </a:lnTo>
                  <a:lnTo>
                    <a:pt x="1" y="487"/>
                  </a:lnTo>
                  <a:lnTo>
                    <a:pt x="25" y="658"/>
                  </a:lnTo>
                  <a:lnTo>
                    <a:pt x="74" y="804"/>
                  </a:lnTo>
                  <a:lnTo>
                    <a:pt x="147" y="926"/>
                  </a:lnTo>
                  <a:lnTo>
                    <a:pt x="220" y="1048"/>
                  </a:lnTo>
                  <a:lnTo>
                    <a:pt x="342" y="1145"/>
                  </a:lnTo>
                  <a:lnTo>
                    <a:pt x="488" y="1218"/>
                  </a:lnTo>
                  <a:lnTo>
                    <a:pt x="634" y="1267"/>
                  </a:lnTo>
                  <a:lnTo>
                    <a:pt x="780" y="1267"/>
                  </a:lnTo>
                  <a:lnTo>
                    <a:pt x="15296" y="1267"/>
                  </a:lnTo>
                  <a:lnTo>
                    <a:pt x="15296" y="1267"/>
                  </a:lnTo>
                  <a:lnTo>
                    <a:pt x="15442" y="1267"/>
                  </a:lnTo>
                  <a:lnTo>
                    <a:pt x="15588" y="1218"/>
                  </a:lnTo>
                  <a:lnTo>
                    <a:pt x="15734" y="1145"/>
                  </a:lnTo>
                  <a:lnTo>
                    <a:pt x="15856" y="1048"/>
                  </a:lnTo>
                  <a:lnTo>
                    <a:pt x="15929" y="926"/>
                  </a:lnTo>
                  <a:lnTo>
                    <a:pt x="16002" y="804"/>
                  </a:lnTo>
                  <a:lnTo>
                    <a:pt x="16051" y="658"/>
                  </a:lnTo>
                  <a:lnTo>
                    <a:pt x="16075" y="487"/>
                  </a:lnTo>
                  <a:lnTo>
                    <a:pt x="16075"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2" name="Shape 772"/>
            <p:cNvSpPr/>
            <p:nvPr/>
          </p:nvSpPr>
          <p:spPr>
            <a:xfrm>
              <a:off x="6302700"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3" y="1"/>
                  </a:lnTo>
                  <a:lnTo>
                    <a:pt x="683" y="1"/>
                  </a:lnTo>
                  <a:lnTo>
                    <a:pt x="780" y="1"/>
                  </a:lnTo>
                  <a:lnTo>
                    <a:pt x="877" y="50"/>
                  </a:lnTo>
                  <a:lnTo>
                    <a:pt x="950" y="74"/>
                  </a:lnTo>
                  <a:lnTo>
                    <a:pt x="1024" y="147"/>
                  </a:lnTo>
                  <a:lnTo>
                    <a:pt x="1072" y="220"/>
                  </a:lnTo>
                  <a:lnTo>
                    <a:pt x="1121" y="293"/>
                  </a:lnTo>
                  <a:lnTo>
                    <a:pt x="1145" y="391"/>
                  </a:lnTo>
                  <a:lnTo>
                    <a:pt x="1145" y="48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3" name="Shape 773"/>
            <p:cNvSpPr/>
            <p:nvPr/>
          </p:nvSpPr>
          <p:spPr>
            <a:xfrm>
              <a:off x="6046975" y="318475"/>
              <a:ext cx="28650" cy="63350"/>
            </a:xfrm>
            <a:custGeom>
              <a:avLst/>
              <a:gdLst/>
              <a:ahLst/>
              <a:cxnLst/>
              <a:rect l="0" t="0" r="0" b="0"/>
              <a:pathLst>
                <a:path w="1146" h="2534" fill="none" extrusionOk="0">
                  <a:moveTo>
                    <a:pt x="634" y="2534"/>
                  </a:moveTo>
                  <a:lnTo>
                    <a:pt x="488" y="2534"/>
                  </a:lnTo>
                  <a:lnTo>
                    <a:pt x="488" y="2534"/>
                  </a:lnTo>
                  <a:lnTo>
                    <a:pt x="390" y="2534"/>
                  </a:lnTo>
                  <a:lnTo>
                    <a:pt x="293" y="2485"/>
                  </a:lnTo>
                  <a:lnTo>
                    <a:pt x="220" y="2461"/>
                  </a:lnTo>
                  <a:lnTo>
                    <a:pt x="147" y="2388"/>
                  </a:lnTo>
                  <a:lnTo>
                    <a:pt x="74" y="2315"/>
                  </a:lnTo>
                  <a:lnTo>
                    <a:pt x="49" y="2242"/>
                  </a:lnTo>
                  <a:lnTo>
                    <a:pt x="1" y="2144"/>
                  </a:lnTo>
                  <a:lnTo>
                    <a:pt x="1" y="2047"/>
                  </a:lnTo>
                  <a:lnTo>
                    <a:pt x="1" y="488"/>
                  </a:lnTo>
                  <a:lnTo>
                    <a:pt x="1" y="488"/>
                  </a:lnTo>
                  <a:lnTo>
                    <a:pt x="1" y="391"/>
                  </a:lnTo>
                  <a:lnTo>
                    <a:pt x="49" y="293"/>
                  </a:lnTo>
                  <a:lnTo>
                    <a:pt x="74" y="220"/>
                  </a:lnTo>
                  <a:lnTo>
                    <a:pt x="147" y="147"/>
                  </a:lnTo>
                  <a:lnTo>
                    <a:pt x="220" y="74"/>
                  </a:lnTo>
                  <a:lnTo>
                    <a:pt x="293" y="50"/>
                  </a:lnTo>
                  <a:lnTo>
                    <a:pt x="390" y="1"/>
                  </a:lnTo>
                  <a:lnTo>
                    <a:pt x="488" y="1"/>
                  </a:lnTo>
                  <a:lnTo>
                    <a:pt x="682" y="1"/>
                  </a:lnTo>
                  <a:lnTo>
                    <a:pt x="682" y="1"/>
                  </a:lnTo>
                  <a:lnTo>
                    <a:pt x="780" y="1"/>
                  </a:lnTo>
                  <a:lnTo>
                    <a:pt x="877" y="50"/>
                  </a:lnTo>
                  <a:lnTo>
                    <a:pt x="950" y="74"/>
                  </a:lnTo>
                  <a:lnTo>
                    <a:pt x="1023" y="147"/>
                  </a:lnTo>
                  <a:lnTo>
                    <a:pt x="1072" y="220"/>
                  </a:lnTo>
                  <a:lnTo>
                    <a:pt x="1121" y="293"/>
                  </a:lnTo>
                  <a:lnTo>
                    <a:pt x="1145" y="391"/>
                  </a:lnTo>
                  <a:lnTo>
                    <a:pt x="1145" y="48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4" name="Shape 774"/>
            <p:cNvSpPr/>
            <p:nvPr/>
          </p:nvSpPr>
          <p:spPr>
            <a:xfrm>
              <a:off x="5973900" y="407375"/>
              <a:ext cx="401900" cy="272200"/>
            </a:xfrm>
            <a:custGeom>
              <a:avLst/>
              <a:gdLst/>
              <a:ahLst/>
              <a:cxnLst/>
              <a:rect l="0" t="0" r="0" b="0"/>
              <a:pathLst>
                <a:path w="16076" h="10888" fill="none" extrusionOk="0">
                  <a:moveTo>
                    <a:pt x="1" y="1"/>
                  </a:moveTo>
                  <a:lnTo>
                    <a:pt x="1" y="10303"/>
                  </a:lnTo>
                  <a:lnTo>
                    <a:pt x="1" y="10303"/>
                  </a:lnTo>
                  <a:lnTo>
                    <a:pt x="25" y="10400"/>
                  </a:lnTo>
                  <a:lnTo>
                    <a:pt x="74" y="10498"/>
                  </a:lnTo>
                  <a:lnTo>
                    <a:pt x="147" y="10595"/>
                  </a:lnTo>
                  <a:lnTo>
                    <a:pt x="220" y="10693"/>
                  </a:lnTo>
                  <a:lnTo>
                    <a:pt x="342" y="10766"/>
                  </a:lnTo>
                  <a:lnTo>
                    <a:pt x="488" y="10839"/>
                  </a:lnTo>
                  <a:lnTo>
                    <a:pt x="634" y="10887"/>
                  </a:lnTo>
                  <a:lnTo>
                    <a:pt x="780" y="10887"/>
                  </a:lnTo>
                  <a:lnTo>
                    <a:pt x="15296" y="10887"/>
                  </a:lnTo>
                  <a:lnTo>
                    <a:pt x="15296" y="10887"/>
                  </a:lnTo>
                  <a:lnTo>
                    <a:pt x="15442" y="10887"/>
                  </a:lnTo>
                  <a:lnTo>
                    <a:pt x="15588" y="10839"/>
                  </a:lnTo>
                  <a:lnTo>
                    <a:pt x="15734" y="10766"/>
                  </a:lnTo>
                  <a:lnTo>
                    <a:pt x="15856" y="10668"/>
                  </a:lnTo>
                  <a:lnTo>
                    <a:pt x="15929" y="10546"/>
                  </a:lnTo>
                  <a:lnTo>
                    <a:pt x="16002" y="10425"/>
                  </a:lnTo>
                  <a:lnTo>
                    <a:pt x="16051" y="10278"/>
                  </a:lnTo>
                  <a:lnTo>
                    <a:pt x="16075" y="10108"/>
                  </a:lnTo>
                  <a:lnTo>
                    <a:pt x="16075" y="1"/>
                  </a:lnTo>
                  <a:lnTo>
                    <a:pt x="1"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5" name="Shape 775"/>
            <p:cNvSpPr/>
            <p:nvPr/>
          </p:nvSpPr>
          <p:spPr>
            <a:xfrm>
              <a:off x="6024450" y="456100"/>
              <a:ext cx="300800" cy="175375"/>
            </a:xfrm>
            <a:custGeom>
              <a:avLst/>
              <a:gdLst/>
              <a:ahLst/>
              <a:cxnLst/>
              <a:rect l="0" t="0" r="0" b="0"/>
              <a:pathLst>
                <a:path w="12032" h="7015" fill="none" extrusionOk="0">
                  <a:moveTo>
                    <a:pt x="0" y="0"/>
                  </a:moveTo>
                  <a:lnTo>
                    <a:pt x="12032" y="0"/>
                  </a:lnTo>
                  <a:lnTo>
                    <a:pt x="12032" y="7014"/>
                  </a:lnTo>
                  <a:lnTo>
                    <a:pt x="0" y="7014"/>
                  </a:lnTo>
                  <a:lnTo>
                    <a:pt x="0" y="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6" name="Shape 776"/>
            <p:cNvSpPr/>
            <p:nvPr/>
          </p:nvSpPr>
          <p:spPr>
            <a:xfrm>
              <a:off x="6024450" y="573000"/>
              <a:ext cx="300800" cy="25"/>
            </a:xfrm>
            <a:custGeom>
              <a:avLst/>
              <a:gdLst/>
              <a:ahLst/>
              <a:cxnLst/>
              <a:rect l="0" t="0" r="0" b="0"/>
              <a:pathLst>
                <a:path w="12032" h="1" fill="none" extrusionOk="0">
                  <a:moveTo>
                    <a:pt x="0" y="0"/>
                  </a:moveTo>
                  <a:lnTo>
                    <a:pt x="12032"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7" name="Shape 777"/>
            <p:cNvSpPr/>
            <p:nvPr/>
          </p:nvSpPr>
          <p:spPr>
            <a:xfrm>
              <a:off x="6024450" y="514550"/>
              <a:ext cx="300800" cy="25"/>
            </a:xfrm>
            <a:custGeom>
              <a:avLst/>
              <a:gdLst/>
              <a:ahLst/>
              <a:cxnLst/>
              <a:rect l="0" t="0" r="0" b="0"/>
              <a:pathLst>
                <a:path w="12032" h="1" fill="none" extrusionOk="0">
                  <a:moveTo>
                    <a:pt x="0" y="0"/>
                  </a:moveTo>
                  <a:lnTo>
                    <a:pt x="12032"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8" name="Shape 778"/>
            <p:cNvSpPr/>
            <p:nvPr/>
          </p:nvSpPr>
          <p:spPr>
            <a:xfrm>
              <a:off x="6264950" y="456100"/>
              <a:ext cx="25" cy="175375"/>
            </a:xfrm>
            <a:custGeom>
              <a:avLst/>
              <a:gdLst/>
              <a:ahLst/>
              <a:cxnLst/>
              <a:rect l="0" t="0" r="0" b="0"/>
              <a:pathLst>
                <a:path w="1" h="7015" fill="none" extrusionOk="0">
                  <a:moveTo>
                    <a:pt x="1" y="0"/>
                  </a:moveTo>
                  <a:lnTo>
                    <a:pt x="1" y="701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9" name="Shape 779"/>
            <p:cNvSpPr/>
            <p:nvPr/>
          </p:nvSpPr>
          <p:spPr>
            <a:xfrm>
              <a:off x="6204675" y="456100"/>
              <a:ext cx="25" cy="175375"/>
            </a:xfrm>
            <a:custGeom>
              <a:avLst/>
              <a:gdLst/>
              <a:ahLst/>
              <a:cxnLst/>
              <a:rect l="0" t="0" r="0" b="0"/>
              <a:pathLst>
                <a:path w="1" h="7015" fill="none" extrusionOk="0">
                  <a:moveTo>
                    <a:pt x="0" y="0"/>
                  </a:moveTo>
                  <a:lnTo>
                    <a:pt x="0" y="701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0" name="Shape 780"/>
            <p:cNvSpPr/>
            <p:nvPr/>
          </p:nvSpPr>
          <p:spPr>
            <a:xfrm>
              <a:off x="6145000" y="456100"/>
              <a:ext cx="25" cy="175375"/>
            </a:xfrm>
            <a:custGeom>
              <a:avLst/>
              <a:gdLst/>
              <a:ahLst/>
              <a:cxnLst/>
              <a:rect l="0" t="0" r="0" b="0"/>
              <a:pathLst>
                <a:path w="1" h="7015" fill="none" extrusionOk="0">
                  <a:moveTo>
                    <a:pt x="1" y="0"/>
                  </a:moveTo>
                  <a:lnTo>
                    <a:pt x="1" y="701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1" name="Shape 781"/>
            <p:cNvSpPr/>
            <p:nvPr/>
          </p:nvSpPr>
          <p:spPr>
            <a:xfrm>
              <a:off x="6084725" y="456100"/>
              <a:ext cx="25" cy="175375"/>
            </a:xfrm>
            <a:custGeom>
              <a:avLst/>
              <a:gdLst/>
              <a:ahLst/>
              <a:cxnLst/>
              <a:rect l="0" t="0" r="0" b="0"/>
              <a:pathLst>
                <a:path w="1" h="7015" fill="none" extrusionOk="0">
                  <a:moveTo>
                    <a:pt x="1" y="0"/>
                  </a:moveTo>
                  <a:lnTo>
                    <a:pt x="1" y="701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82" name="Shape 782"/>
          <p:cNvGrpSpPr/>
          <p:nvPr/>
        </p:nvGrpSpPr>
        <p:grpSpPr>
          <a:xfrm>
            <a:off x="918857" y="908740"/>
            <a:ext cx="342881" cy="418127"/>
            <a:chOff x="1268550" y="929175"/>
            <a:chExt cx="407950" cy="497475"/>
          </a:xfrm>
        </p:grpSpPr>
        <p:sp>
          <p:nvSpPr>
            <p:cNvPr id="783" name="Shape 783"/>
            <p:cNvSpPr/>
            <p:nvPr/>
          </p:nvSpPr>
          <p:spPr>
            <a:xfrm>
              <a:off x="1268550" y="953550"/>
              <a:ext cx="387250" cy="473100"/>
            </a:xfrm>
            <a:custGeom>
              <a:avLst/>
              <a:gdLst/>
              <a:ahLst/>
              <a:cxnLst/>
              <a:rect l="0" t="0" r="0" b="0"/>
              <a:pathLst>
                <a:path w="15490" h="18924" fill="none" extrusionOk="0">
                  <a:moveTo>
                    <a:pt x="15490" y="17828"/>
                  </a:moveTo>
                  <a:lnTo>
                    <a:pt x="15490" y="17828"/>
                  </a:lnTo>
                  <a:lnTo>
                    <a:pt x="15465" y="17998"/>
                  </a:lnTo>
                  <a:lnTo>
                    <a:pt x="15417" y="18169"/>
                  </a:lnTo>
                  <a:lnTo>
                    <a:pt x="15319" y="18364"/>
                  </a:lnTo>
                  <a:lnTo>
                    <a:pt x="15197" y="18534"/>
                  </a:lnTo>
                  <a:lnTo>
                    <a:pt x="15051" y="18680"/>
                  </a:lnTo>
                  <a:lnTo>
                    <a:pt x="14881" y="18802"/>
                  </a:lnTo>
                  <a:lnTo>
                    <a:pt x="14735" y="18900"/>
                  </a:lnTo>
                  <a:lnTo>
                    <a:pt x="14564" y="18924"/>
                  </a:lnTo>
                  <a:lnTo>
                    <a:pt x="1023" y="18924"/>
                  </a:lnTo>
                  <a:lnTo>
                    <a:pt x="1023" y="18924"/>
                  </a:lnTo>
                  <a:lnTo>
                    <a:pt x="852" y="18900"/>
                  </a:lnTo>
                  <a:lnTo>
                    <a:pt x="682" y="18802"/>
                  </a:lnTo>
                  <a:lnTo>
                    <a:pt x="511" y="18680"/>
                  </a:lnTo>
                  <a:lnTo>
                    <a:pt x="341" y="18534"/>
                  </a:lnTo>
                  <a:lnTo>
                    <a:pt x="219" y="18364"/>
                  </a:lnTo>
                  <a:lnTo>
                    <a:pt x="97" y="18169"/>
                  </a:lnTo>
                  <a:lnTo>
                    <a:pt x="24" y="17998"/>
                  </a:lnTo>
                  <a:lnTo>
                    <a:pt x="0" y="17828"/>
                  </a:lnTo>
                  <a:lnTo>
                    <a:pt x="0" y="877"/>
                  </a:lnTo>
                  <a:lnTo>
                    <a:pt x="0" y="877"/>
                  </a:lnTo>
                  <a:lnTo>
                    <a:pt x="24" y="706"/>
                  </a:lnTo>
                  <a:lnTo>
                    <a:pt x="97"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4" name="Shape 784"/>
            <p:cNvSpPr/>
            <p:nvPr/>
          </p:nvSpPr>
          <p:spPr>
            <a:xfrm>
              <a:off x="1298975" y="929175"/>
              <a:ext cx="377525" cy="462775"/>
            </a:xfrm>
            <a:custGeom>
              <a:avLst/>
              <a:gdLst/>
              <a:ahLst/>
              <a:cxnLst/>
              <a:rect l="0" t="0" r="0" b="0"/>
              <a:pathLst>
                <a:path w="15101" h="18511" fill="none" extrusionOk="0">
                  <a:moveTo>
                    <a:pt x="15101" y="3362"/>
                  </a:moveTo>
                  <a:lnTo>
                    <a:pt x="15101" y="17731"/>
                  </a:lnTo>
                  <a:lnTo>
                    <a:pt x="15101" y="17731"/>
                  </a:lnTo>
                  <a:lnTo>
                    <a:pt x="15076" y="17877"/>
                  </a:lnTo>
                  <a:lnTo>
                    <a:pt x="15028" y="18024"/>
                  </a:lnTo>
                  <a:lnTo>
                    <a:pt x="14979" y="18145"/>
                  </a:lnTo>
                  <a:lnTo>
                    <a:pt x="14882" y="18267"/>
                  </a:lnTo>
                  <a:lnTo>
                    <a:pt x="14760" y="18365"/>
                  </a:lnTo>
                  <a:lnTo>
                    <a:pt x="14614" y="18438"/>
                  </a:lnTo>
                  <a:lnTo>
                    <a:pt x="14468" y="18486"/>
                  </a:lnTo>
                  <a:lnTo>
                    <a:pt x="14321"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5" name="Shape 785"/>
            <p:cNvSpPr/>
            <p:nvPr/>
          </p:nvSpPr>
          <p:spPr>
            <a:xfrm>
              <a:off x="15924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86" name="Shape 786"/>
          <p:cNvGrpSpPr/>
          <p:nvPr/>
        </p:nvGrpSpPr>
        <p:grpSpPr>
          <a:xfrm>
            <a:off x="5404921" y="924605"/>
            <a:ext cx="405331" cy="388962"/>
            <a:chOff x="6605925" y="948050"/>
            <a:chExt cx="482250" cy="462775"/>
          </a:xfrm>
        </p:grpSpPr>
        <p:sp>
          <p:nvSpPr>
            <p:cNvPr id="787" name="Shape 787"/>
            <p:cNvSpPr/>
            <p:nvPr/>
          </p:nvSpPr>
          <p:spPr>
            <a:xfrm>
              <a:off x="6847025" y="1209875"/>
              <a:ext cx="60325" cy="200950"/>
            </a:xfrm>
            <a:custGeom>
              <a:avLst/>
              <a:gdLst/>
              <a:ahLst/>
              <a:cxnLst/>
              <a:rect l="0" t="0" r="0" b="0"/>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8" name="Shape 788"/>
            <p:cNvSpPr/>
            <p:nvPr/>
          </p:nvSpPr>
          <p:spPr>
            <a:xfrm>
              <a:off x="6605925" y="971800"/>
              <a:ext cx="482250" cy="228350"/>
            </a:xfrm>
            <a:custGeom>
              <a:avLst/>
              <a:gdLst/>
              <a:ahLst/>
              <a:cxnLst/>
              <a:rect l="0" t="0" r="0" b="0"/>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9" name="Shape 789"/>
            <p:cNvSpPr/>
            <p:nvPr/>
          </p:nvSpPr>
          <p:spPr>
            <a:xfrm>
              <a:off x="6847025" y="948050"/>
              <a:ext cx="25" cy="23775"/>
            </a:xfrm>
            <a:custGeom>
              <a:avLst/>
              <a:gdLst/>
              <a:ahLst/>
              <a:cxnLst/>
              <a:rect l="0" t="0" r="0" b="0"/>
              <a:pathLst>
                <a:path w="1" h="951" fill="none" extrusionOk="0">
                  <a:moveTo>
                    <a:pt x="1" y="951"/>
                  </a:move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0" name="Shape 790"/>
            <p:cNvSpPr/>
            <p:nvPr/>
          </p:nvSpPr>
          <p:spPr>
            <a:xfrm>
              <a:off x="6847025" y="1001025"/>
              <a:ext cx="25" cy="183900"/>
            </a:xfrm>
            <a:custGeom>
              <a:avLst/>
              <a:gdLst/>
              <a:ahLst/>
              <a:cxnLst/>
              <a:rect l="0" t="0" r="0" b="0"/>
              <a:pathLst>
                <a:path w="1" h="7356" fill="none" extrusionOk="0">
                  <a:moveTo>
                    <a:pt x="1" y="1"/>
                  </a:moveTo>
                  <a:lnTo>
                    <a:pt x="1" y="7356"/>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1" name="Shape 791"/>
            <p:cNvSpPr/>
            <p:nvPr/>
          </p:nvSpPr>
          <p:spPr>
            <a:xfrm>
              <a:off x="6872000" y="994325"/>
              <a:ext cx="85275" cy="190600"/>
            </a:xfrm>
            <a:custGeom>
              <a:avLst/>
              <a:gdLst/>
              <a:ahLst/>
              <a:cxnLst/>
              <a:rect l="0" t="0" r="0" b="0"/>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2" name="Shape 792"/>
            <p:cNvSpPr/>
            <p:nvPr/>
          </p:nvSpPr>
          <p:spPr>
            <a:xfrm>
              <a:off x="6736825" y="994325"/>
              <a:ext cx="85275" cy="190600"/>
            </a:xfrm>
            <a:custGeom>
              <a:avLst/>
              <a:gdLst/>
              <a:ahLst/>
              <a:cxnLst/>
              <a:rect l="0" t="0" r="0" b="0"/>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93" name="Shape 793"/>
          <p:cNvGrpSpPr/>
          <p:nvPr/>
        </p:nvGrpSpPr>
        <p:grpSpPr>
          <a:xfrm>
            <a:off x="5499603" y="2076573"/>
            <a:ext cx="215966" cy="342398"/>
            <a:chOff x="6718575" y="2318625"/>
            <a:chExt cx="256950" cy="407375"/>
          </a:xfrm>
        </p:grpSpPr>
        <p:sp>
          <p:nvSpPr>
            <p:cNvPr id="794" name="Shape 794"/>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5" name="Shape 795"/>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6" name="Shape 796"/>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7" name="Shape 797"/>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8" name="Shape 798"/>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9" name="Shape 799"/>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0" name="Shape 800"/>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1" name="Shape 801"/>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02" name="Shape 802"/>
          <p:cNvGrpSpPr/>
          <p:nvPr/>
        </p:nvGrpSpPr>
        <p:grpSpPr>
          <a:xfrm>
            <a:off x="2600992" y="2703481"/>
            <a:ext cx="363369" cy="221114"/>
            <a:chOff x="3269900" y="3064500"/>
            <a:chExt cx="432325" cy="263075"/>
          </a:xfrm>
        </p:grpSpPr>
        <p:sp>
          <p:nvSpPr>
            <p:cNvPr id="803" name="Shape 803"/>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4" name="Shape 804"/>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5" name="Shape 805"/>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06" name="Shape 806"/>
          <p:cNvGrpSpPr/>
          <p:nvPr/>
        </p:nvGrpSpPr>
        <p:grpSpPr>
          <a:xfrm>
            <a:off x="5475019" y="2635926"/>
            <a:ext cx="265114" cy="372593"/>
            <a:chOff x="6689325" y="2984125"/>
            <a:chExt cx="315425" cy="443300"/>
          </a:xfrm>
        </p:grpSpPr>
        <p:sp>
          <p:nvSpPr>
            <p:cNvPr id="807" name="Shape 807"/>
            <p:cNvSpPr/>
            <p:nvPr/>
          </p:nvSpPr>
          <p:spPr>
            <a:xfrm>
              <a:off x="6689325" y="2984125"/>
              <a:ext cx="315425" cy="77975"/>
            </a:xfrm>
            <a:custGeom>
              <a:avLst/>
              <a:gdLst/>
              <a:ahLst/>
              <a:cxnLst/>
              <a:rect l="0" t="0" r="0" b="0"/>
              <a:pathLst>
                <a:path w="12617" h="3119" fill="none" extrusionOk="0">
                  <a:moveTo>
                    <a:pt x="12130" y="1413"/>
                  </a:moveTo>
                  <a:lnTo>
                    <a:pt x="8647" y="1413"/>
                  </a:lnTo>
                  <a:lnTo>
                    <a:pt x="8647" y="878"/>
                  </a:lnTo>
                  <a:lnTo>
                    <a:pt x="8647" y="878"/>
                  </a:lnTo>
                  <a:lnTo>
                    <a:pt x="8623" y="707"/>
                  </a:lnTo>
                  <a:lnTo>
                    <a:pt x="8574" y="537"/>
                  </a:lnTo>
                  <a:lnTo>
                    <a:pt x="8501" y="391"/>
                  </a:lnTo>
                  <a:lnTo>
                    <a:pt x="8379" y="269"/>
                  </a:lnTo>
                  <a:lnTo>
                    <a:pt x="8257" y="147"/>
                  </a:lnTo>
                  <a:lnTo>
                    <a:pt x="8111" y="74"/>
                  </a:lnTo>
                  <a:lnTo>
                    <a:pt x="7941" y="25"/>
                  </a:lnTo>
                  <a:lnTo>
                    <a:pt x="7770" y="1"/>
                  </a:lnTo>
                  <a:lnTo>
                    <a:pt x="4848" y="1"/>
                  </a:lnTo>
                  <a:lnTo>
                    <a:pt x="4848" y="1"/>
                  </a:lnTo>
                  <a:lnTo>
                    <a:pt x="4677" y="25"/>
                  </a:lnTo>
                  <a:lnTo>
                    <a:pt x="4507" y="74"/>
                  </a:lnTo>
                  <a:lnTo>
                    <a:pt x="4361" y="147"/>
                  </a:lnTo>
                  <a:lnTo>
                    <a:pt x="4239" y="269"/>
                  </a:lnTo>
                  <a:lnTo>
                    <a:pt x="4117" y="391"/>
                  </a:lnTo>
                  <a:lnTo>
                    <a:pt x="4044" y="537"/>
                  </a:lnTo>
                  <a:lnTo>
                    <a:pt x="3995" y="707"/>
                  </a:lnTo>
                  <a:lnTo>
                    <a:pt x="3971" y="878"/>
                  </a:lnTo>
                  <a:lnTo>
                    <a:pt x="3971" y="1413"/>
                  </a:lnTo>
                  <a:lnTo>
                    <a:pt x="488" y="1413"/>
                  </a:lnTo>
                  <a:lnTo>
                    <a:pt x="488" y="1413"/>
                  </a:lnTo>
                  <a:lnTo>
                    <a:pt x="391" y="1413"/>
                  </a:lnTo>
                  <a:lnTo>
                    <a:pt x="293" y="1462"/>
                  </a:lnTo>
                  <a:lnTo>
                    <a:pt x="220" y="1486"/>
                  </a:lnTo>
                  <a:lnTo>
                    <a:pt x="147" y="1560"/>
                  </a:lnTo>
                  <a:lnTo>
                    <a:pt x="74" y="1633"/>
                  </a:lnTo>
                  <a:lnTo>
                    <a:pt x="50" y="1706"/>
                  </a:lnTo>
                  <a:lnTo>
                    <a:pt x="1" y="1803"/>
                  </a:lnTo>
                  <a:lnTo>
                    <a:pt x="1" y="1901"/>
                  </a:lnTo>
                  <a:lnTo>
                    <a:pt x="1" y="3118"/>
                  </a:lnTo>
                  <a:lnTo>
                    <a:pt x="12617" y="3118"/>
                  </a:lnTo>
                  <a:lnTo>
                    <a:pt x="12617" y="1901"/>
                  </a:lnTo>
                  <a:lnTo>
                    <a:pt x="12617" y="1901"/>
                  </a:lnTo>
                  <a:lnTo>
                    <a:pt x="12617" y="1803"/>
                  </a:lnTo>
                  <a:lnTo>
                    <a:pt x="12568" y="1706"/>
                  </a:lnTo>
                  <a:lnTo>
                    <a:pt x="12544" y="1633"/>
                  </a:lnTo>
                  <a:lnTo>
                    <a:pt x="12471" y="1560"/>
                  </a:lnTo>
                  <a:lnTo>
                    <a:pt x="12398" y="1486"/>
                  </a:lnTo>
                  <a:lnTo>
                    <a:pt x="12325" y="1462"/>
                  </a:lnTo>
                  <a:lnTo>
                    <a:pt x="12227" y="1413"/>
                  </a:lnTo>
                  <a:lnTo>
                    <a:pt x="12130" y="1413"/>
                  </a:lnTo>
                  <a:lnTo>
                    <a:pt x="12130" y="1413"/>
                  </a:lnTo>
                  <a:close/>
                  <a:moveTo>
                    <a:pt x="4750" y="878"/>
                  </a:moveTo>
                  <a:lnTo>
                    <a:pt x="4750" y="878"/>
                  </a:lnTo>
                  <a:lnTo>
                    <a:pt x="4750" y="829"/>
                  </a:lnTo>
                  <a:lnTo>
                    <a:pt x="4775" y="805"/>
                  </a:lnTo>
                  <a:lnTo>
                    <a:pt x="4799" y="780"/>
                  </a:lnTo>
                  <a:lnTo>
                    <a:pt x="4848" y="780"/>
                  </a:lnTo>
                  <a:lnTo>
                    <a:pt x="7770" y="780"/>
                  </a:lnTo>
                  <a:lnTo>
                    <a:pt x="7770" y="780"/>
                  </a:lnTo>
                  <a:lnTo>
                    <a:pt x="7819" y="780"/>
                  </a:lnTo>
                  <a:lnTo>
                    <a:pt x="7843" y="805"/>
                  </a:lnTo>
                  <a:lnTo>
                    <a:pt x="7868" y="829"/>
                  </a:lnTo>
                  <a:lnTo>
                    <a:pt x="7868" y="878"/>
                  </a:lnTo>
                  <a:lnTo>
                    <a:pt x="7868" y="1413"/>
                  </a:lnTo>
                  <a:lnTo>
                    <a:pt x="4750" y="1413"/>
                  </a:lnTo>
                  <a:lnTo>
                    <a:pt x="4750" y="878"/>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8" name="Shape 808"/>
            <p:cNvSpPr/>
            <p:nvPr/>
          </p:nvSpPr>
          <p:spPr>
            <a:xfrm>
              <a:off x="6702125" y="3069375"/>
              <a:ext cx="289850" cy="358050"/>
            </a:xfrm>
            <a:custGeom>
              <a:avLst/>
              <a:gdLst/>
              <a:ahLst/>
              <a:cxnLst/>
              <a:rect l="0" t="0" r="0" b="0"/>
              <a:pathLst>
                <a:path w="11594" h="14322" fill="none" extrusionOk="0">
                  <a:moveTo>
                    <a:pt x="0" y="1"/>
                  </a:moveTo>
                  <a:lnTo>
                    <a:pt x="0" y="13834"/>
                  </a:lnTo>
                  <a:lnTo>
                    <a:pt x="0" y="13834"/>
                  </a:lnTo>
                  <a:lnTo>
                    <a:pt x="0" y="13932"/>
                  </a:lnTo>
                  <a:lnTo>
                    <a:pt x="49" y="14029"/>
                  </a:lnTo>
                  <a:lnTo>
                    <a:pt x="74" y="14102"/>
                  </a:lnTo>
                  <a:lnTo>
                    <a:pt x="147" y="14175"/>
                  </a:lnTo>
                  <a:lnTo>
                    <a:pt x="220" y="14224"/>
                  </a:lnTo>
                  <a:lnTo>
                    <a:pt x="293" y="14273"/>
                  </a:lnTo>
                  <a:lnTo>
                    <a:pt x="390" y="14297"/>
                  </a:lnTo>
                  <a:lnTo>
                    <a:pt x="488" y="14321"/>
                  </a:lnTo>
                  <a:lnTo>
                    <a:pt x="11106" y="14321"/>
                  </a:lnTo>
                  <a:lnTo>
                    <a:pt x="11106" y="14321"/>
                  </a:lnTo>
                  <a:lnTo>
                    <a:pt x="11204" y="14297"/>
                  </a:lnTo>
                  <a:lnTo>
                    <a:pt x="11301" y="14273"/>
                  </a:lnTo>
                  <a:lnTo>
                    <a:pt x="11374" y="14224"/>
                  </a:lnTo>
                  <a:lnTo>
                    <a:pt x="11447" y="14175"/>
                  </a:lnTo>
                  <a:lnTo>
                    <a:pt x="11520" y="14102"/>
                  </a:lnTo>
                  <a:lnTo>
                    <a:pt x="11545" y="14029"/>
                  </a:lnTo>
                  <a:lnTo>
                    <a:pt x="11593" y="13932"/>
                  </a:lnTo>
                  <a:lnTo>
                    <a:pt x="11593" y="13834"/>
                  </a:lnTo>
                  <a:lnTo>
                    <a:pt x="1159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9" name="Shape 809"/>
            <p:cNvSpPr/>
            <p:nvPr/>
          </p:nvSpPr>
          <p:spPr>
            <a:xfrm>
              <a:off x="6761175" y="3117475"/>
              <a:ext cx="25" cy="261850"/>
            </a:xfrm>
            <a:custGeom>
              <a:avLst/>
              <a:gdLst/>
              <a:ahLst/>
              <a:cxnLst/>
              <a:rect l="0" t="0" r="0" b="0"/>
              <a:pathLst>
                <a:path w="1" h="10474" fill="none" extrusionOk="0">
                  <a:moveTo>
                    <a:pt x="1" y="10473"/>
                  </a:move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0" name="Shape 810"/>
            <p:cNvSpPr/>
            <p:nvPr/>
          </p:nvSpPr>
          <p:spPr>
            <a:xfrm>
              <a:off x="6847025" y="3117475"/>
              <a:ext cx="25" cy="261850"/>
            </a:xfrm>
            <a:custGeom>
              <a:avLst/>
              <a:gdLst/>
              <a:ahLst/>
              <a:cxnLst/>
              <a:rect l="0" t="0" r="0" b="0"/>
              <a:pathLst>
                <a:path w="1" h="10474" fill="none" extrusionOk="0">
                  <a:moveTo>
                    <a:pt x="1" y="1"/>
                  </a:moveTo>
                  <a:lnTo>
                    <a:pt x="1"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1" name="Shape 811"/>
            <p:cNvSpPr/>
            <p:nvPr/>
          </p:nvSpPr>
          <p:spPr>
            <a:xfrm>
              <a:off x="6932875" y="3117475"/>
              <a:ext cx="25" cy="261850"/>
            </a:xfrm>
            <a:custGeom>
              <a:avLst/>
              <a:gdLst/>
              <a:ahLst/>
              <a:cxnLst/>
              <a:rect l="0" t="0" r="0" b="0"/>
              <a:pathLst>
                <a:path w="1" h="10474" fill="none" extrusionOk="0">
                  <a:moveTo>
                    <a:pt x="1" y="1"/>
                  </a:moveTo>
                  <a:lnTo>
                    <a:pt x="1"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12" name="Shape 812"/>
          <p:cNvGrpSpPr/>
          <p:nvPr/>
        </p:nvGrpSpPr>
        <p:grpSpPr>
          <a:xfrm>
            <a:off x="1523744" y="3730593"/>
            <a:ext cx="256415" cy="414534"/>
            <a:chOff x="1988225" y="4286525"/>
            <a:chExt cx="305075" cy="493200"/>
          </a:xfrm>
        </p:grpSpPr>
        <p:sp>
          <p:nvSpPr>
            <p:cNvPr id="813" name="Shape 813"/>
            <p:cNvSpPr/>
            <p:nvPr/>
          </p:nvSpPr>
          <p:spPr>
            <a:xfrm>
              <a:off x="2178800" y="4519725"/>
              <a:ext cx="114500" cy="114475"/>
            </a:xfrm>
            <a:custGeom>
              <a:avLst/>
              <a:gdLst/>
              <a:ahLst/>
              <a:cxnLst/>
              <a:rect l="0" t="0" r="0" b="0"/>
              <a:pathLst>
                <a:path w="4580" h="4579" fill="none" extrusionOk="0">
                  <a:moveTo>
                    <a:pt x="731" y="4189"/>
                  </a:moveTo>
                  <a:lnTo>
                    <a:pt x="731" y="4189"/>
                  </a:lnTo>
                  <a:lnTo>
                    <a:pt x="853" y="4286"/>
                  </a:lnTo>
                  <a:lnTo>
                    <a:pt x="999" y="4384"/>
                  </a:lnTo>
                  <a:lnTo>
                    <a:pt x="1170" y="4457"/>
                  </a:lnTo>
                  <a:lnTo>
                    <a:pt x="1316" y="4506"/>
                  </a:lnTo>
                  <a:lnTo>
                    <a:pt x="1486" y="4554"/>
                  </a:lnTo>
                  <a:lnTo>
                    <a:pt x="1657" y="4579"/>
                  </a:lnTo>
                  <a:lnTo>
                    <a:pt x="1827" y="4579"/>
                  </a:lnTo>
                  <a:lnTo>
                    <a:pt x="1973" y="4579"/>
                  </a:lnTo>
                  <a:lnTo>
                    <a:pt x="2144" y="4579"/>
                  </a:lnTo>
                  <a:lnTo>
                    <a:pt x="2314" y="4530"/>
                  </a:lnTo>
                  <a:lnTo>
                    <a:pt x="2485" y="4481"/>
                  </a:lnTo>
                  <a:lnTo>
                    <a:pt x="2631" y="4433"/>
                  </a:lnTo>
                  <a:lnTo>
                    <a:pt x="2777" y="4360"/>
                  </a:lnTo>
                  <a:lnTo>
                    <a:pt x="2923" y="4262"/>
                  </a:lnTo>
                  <a:lnTo>
                    <a:pt x="3069" y="4165"/>
                  </a:lnTo>
                  <a:lnTo>
                    <a:pt x="3191" y="4043"/>
                  </a:lnTo>
                  <a:lnTo>
                    <a:pt x="3191" y="4043"/>
                  </a:lnTo>
                  <a:lnTo>
                    <a:pt x="3337" y="3872"/>
                  </a:lnTo>
                  <a:lnTo>
                    <a:pt x="3483" y="3653"/>
                  </a:lnTo>
                  <a:lnTo>
                    <a:pt x="3605" y="3410"/>
                  </a:lnTo>
                  <a:lnTo>
                    <a:pt x="3751" y="3117"/>
                  </a:lnTo>
                  <a:lnTo>
                    <a:pt x="3995" y="2484"/>
                  </a:lnTo>
                  <a:lnTo>
                    <a:pt x="4214" y="1827"/>
                  </a:lnTo>
                  <a:lnTo>
                    <a:pt x="4409" y="1169"/>
                  </a:lnTo>
                  <a:lnTo>
                    <a:pt x="4531" y="609"/>
                  </a:lnTo>
                  <a:lnTo>
                    <a:pt x="4579" y="219"/>
                  </a:lnTo>
                  <a:lnTo>
                    <a:pt x="4579" y="97"/>
                  </a:lnTo>
                  <a:lnTo>
                    <a:pt x="4579" y="24"/>
                  </a:lnTo>
                  <a:lnTo>
                    <a:pt x="4579" y="24"/>
                  </a:lnTo>
                  <a:lnTo>
                    <a:pt x="4506" y="0"/>
                  </a:lnTo>
                  <a:lnTo>
                    <a:pt x="4385" y="0"/>
                  </a:lnTo>
                  <a:lnTo>
                    <a:pt x="3970" y="73"/>
                  </a:lnTo>
                  <a:lnTo>
                    <a:pt x="3410" y="195"/>
                  </a:lnTo>
                  <a:lnTo>
                    <a:pt x="2777" y="365"/>
                  </a:lnTo>
                  <a:lnTo>
                    <a:pt x="2095" y="609"/>
                  </a:lnTo>
                  <a:lnTo>
                    <a:pt x="1462" y="852"/>
                  </a:lnTo>
                  <a:lnTo>
                    <a:pt x="1194" y="974"/>
                  </a:lnTo>
                  <a:lnTo>
                    <a:pt x="926" y="1120"/>
                  </a:lnTo>
                  <a:lnTo>
                    <a:pt x="707" y="1266"/>
                  </a:lnTo>
                  <a:lnTo>
                    <a:pt x="561" y="1388"/>
                  </a:lnTo>
                  <a:lnTo>
                    <a:pt x="561" y="1388"/>
                  </a:lnTo>
                  <a:lnTo>
                    <a:pt x="439" y="1534"/>
                  </a:lnTo>
                  <a:lnTo>
                    <a:pt x="342" y="1656"/>
                  </a:lnTo>
                  <a:lnTo>
                    <a:pt x="244" y="1802"/>
                  </a:lnTo>
                  <a:lnTo>
                    <a:pt x="171" y="1973"/>
                  </a:lnTo>
                  <a:lnTo>
                    <a:pt x="98" y="2119"/>
                  </a:lnTo>
                  <a:lnTo>
                    <a:pt x="49" y="2289"/>
                  </a:lnTo>
                  <a:lnTo>
                    <a:pt x="25" y="2436"/>
                  </a:lnTo>
                  <a:lnTo>
                    <a:pt x="1" y="2606"/>
                  </a:lnTo>
                  <a:lnTo>
                    <a:pt x="1" y="2776"/>
                  </a:lnTo>
                  <a:lnTo>
                    <a:pt x="25" y="2947"/>
                  </a:lnTo>
                  <a:lnTo>
                    <a:pt x="49" y="3117"/>
                  </a:lnTo>
                  <a:lnTo>
                    <a:pt x="98" y="3264"/>
                  </a:lnTo>
                  <a:lnTo>
                    <a:pt x="147" y="3434"/>
                  </a:lnTo>
                  <a:lnTo>
                    <a:pt x="220" y="3580"/>
                  </a:lnTo>
                  <a:lnTo>
                    <a:pt x="317" y="3726"/>
                  </a:lnTo>
                  <a:lnTo>
                    <a:pt x="415" y="3872"/>
                  </a:lnTo>
                  <a:lnTo>
                    <a:pt x="731" y="418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4" name="Shape 814"/>
            <p:cNvSpPr/>
            <p:nvPr/>
          </p:nvSpPr>
          <p:spPr>
            <a:xfrm>
              <a:off x="1988225" y="4539200"/>
              <a:ext cx="156500" cy="156500"/>
            </a:xfrm>
            <a:custGeom>
              <a:avLst/>
              <a:gdLst/>
              <a:ahLst/>
              <a:cxnLst/>
              <a:rect l="0" t="0" r="0" b="0"/>
              <a:pathLst>
                <a:path w="6260" h="6260" fill="none" extrusionOk="0">
                  <a:moveTo>
                    <a:pt x="5675" y="5334"/>
                  </a:moveTo>
                  <a:lnTo>
                    <a:pt x="5675" y="5334"/>
                  </a:lnTo>
                  <a:lnTo>
                    <a:pt x="5821" y="5139"/>
                  </a:lnTo>
                  <a:lnTo>
                    <a:pt x="5943" y="4944"/>
                  </a:lnTo>
                  <a:lnTo>
                    <a:pt x="6041" y="4725"/>
                  </a:lnTo>
                  <a:lnTo>
                    <a:pt x="6138" y="4506"/>
                  </a:lnTo>
                  <a:lnTo>
                    <a:pt x="6187" y="4287"/>
                  </a:lnTo>
                  <a:lnTo>
                    <a:pt x="6235" y="4043"/>
                  </a:lnTo>
                  <a:lnTo>
                    <a:pt x="6260" y="3824"/>
                  </a:lnTo>
                  <a:lnTo>
                    <a:pt x="6260" y="3581"/>
                  </a:lnTo>
                  <a:lnTo>
                    <a:pt x="6235" y="3361"/>
                  </a:lnTo>
                  <a:lnTo>
                    <a:pt x="6187" y="3118"/>
                  </a:lnTo>
                  <a:lnTo>
                    <a:pt x="6138" y="2899"/>
                  </a:lnTo>
                  <a:lnTo>
                    <a:pt x="6041" y="2679"/>
                  </a:lnTo>
                  <a:lnTo>
                    <a:pt x="5943" y="2460"/>
                  </a:lnTo>
                  <a:lnTo>
                    <a:pt x="5821" y="2265"/>
                  </a:lnTo>
                  <a:lnTo>
                    <a:pt x="5675" y="2071"/>
                  </a:lnTo>
                  <a:lnTo>
                    <a:pt x="5505" y="1900"/>
                  </a:lnTo>
                  <a:lnTo>
                    <a:pt x="5505" y="1900"/>
                  </a:lnTo>
                  <a:lnTo>
                    <a:pt x="5286" y="1705"/>
                  </a:lnTo>
                  <a:lnTo>
                    <a:pt x="4993" y="1510"/>
                  </a:lnTo>
                  <a:lnTo>
                    <a:pt x="4652" y="1316"/>
                  </a:lnTo>
                  <a:lnTo>
                    <a:pt x="4263" y="1145"/>
                  </a:lnTo>
                  <a:lnTo>
                    <a:pt x="3849" y="975"/>
                  </a:lnTo>
                  <a:lnTo>
                    <a:pt x="3410" y="804"/>
                  </a:lnTo>
                  <a:lnTo>
                    <a:pt x="2485" y="487"/>
                  </a:lnTo>
                  <a:lnTo>
                    <a:pt x="1608" y="244"/>
                  </a:lnTo>
                  <a:lnTo>
                    <a:pt x="853" y="73"/>
                  </a:lnTo>
                  <a:lnTo>
                    <a:pt x="536" y="25"/>
                  </a:lnTo>
                  <a:lnTo>
                    <a:pt x="293" y="0"/>
                  </a:lnTo>
                  <a:lnTo>
                    <a:pt x="122" y="0"/>
                  </a:lnTo>
                  <a:lnTo>
                    <a:pt x="25" y="25"/>
                  </a:lnTo>
                  <a:lnTo>
                    <a:pt x="25" y="25"/>
                  </a:lnTo>
                  <a:lnTo>
                    <a:pt x="1" y="122"/>
                  </a:lnTo>
                  <a:lnTo>
                    <a:pt x="1" y="293"/>
                  </a:lnTo>
                  <a:lnTo>
                    <a:pt x="25" y="536"/>
                  </a:lnTo>
                  <a:lnTo>
                    <a:pt x="74" y="853"/>
                  </a:lnTo>
                  <a:lnTo>
                    <a:pt x="244" y="1608"/>
                  </a:lnTo>
                  <a:lnTo>
                    <a:pt x="488" y="2485"/>
                  </a:lnTo>
                  <a:lnTo>
                    <a:pt x="804" y="3410"/>
                  </a:lnTo>
                  <a:lnTo>
                    <a:pt x="975" y="3848"/>
                  </a:lnTo>
                  <a:lnTo>
                    <a:pt x="1145" y="4262"/>
                  </a:lnTo>
                  <a:lnTo>
                    <a:pt x="1316" y="4652"/>
                  </a:lnTo>
                  <a:lnTo>
                    <a:pt x="1511" y="4993"/>
                  </a:lnTo>
                  <a:lnTo>
                    <a:pt x="1705" y="5285"/>
                  </a:lnTo>
                  <a:lnTo>
                    <a:pt x="1900" y="5505"/>
                  </a:lnTo>
                  <a:lnTo>
                    <a:pt x="1900" y="5505"/>
                  </a:lnTo>
                  <a:lnTo>
                    <a:pt x="2071" y="5675"/>
                  </a:lnTo>
                  <a:lnTo>
                    <a:pt x="2266" y="5821"/>
                  </a:lnTo>
                  <a:lnTo>
                    <a:pt x="2460" y="5943"/>
                  </a:lnTo>
                  <a:lnTo>
                    <a:pt x="2680" y="6040"/>
                  </a:lnTo>
                  <a:lnTo>
                    <a:pt x="2899" y="6138"/>
                  </a:lnTo>
                  <a:lnTo>
                    <a:pt x="3118" y="6187"/>
                  </a:lnTo>
                  <a:lnTo>
                    <a:pt x="3362" y="6235"/>
                  </a:lnTo>
                  <a:lnTo>
                    <a:pt x="3581" y="6260"/>
                  </a:lnTo>
                  <a:lnTo>
                    <a:pt x="3824" y="6260"/>
                  </a:lnTo>
                  <a:lnTo>
                    <a:pt x="4043" y="6235"/>
                  </a:lnTo>
                  <a:lnTo>
                    <a:pt x="4287" y="6187"/>
                  </a:lnTo>
                  <a:lnTo>
                    <a:pt x="4506" y="6138"/>
                  </a:lnTo>
                  <a:lnTo>
                    <a:pt x="4725" y="6040"/>
                  </a:lnTo>
                  <a:lnTo>
                    <a:pt x="4945" y="5943"/>
                  </a:lnTo>
                  <a:lnTo>
                    <a:pt x="5139" y="5821"/>
                  </a:lnTo>
                  <a:lnTo>
                    <a:pt x="5334" y="5675"/>
                  </a:lnTo>
                  <a:lnTo>
                    <a:pt x="5675" y="5334"/>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5" name="Shape 815"/>
            <p:cNvSpPr/>
            <p:nvPr/>
          </p:nvSpPr>
          <p:spPr>
            <a:xfrm>
              <a:off x="2042425" y="4286525"/>
              <a:ext cx="239300" cy="236250"/>
            </a:xfrm>
            <a:custGeom>
              <a:avLst/>
              <a:gdLst/>
              <a:ahLst/>
              <a:cxnLst/>
              <a:rect l="0" t="0" r="0" b="0"/>
              <a:pathLst>
                <a:path w="9572" h="9450" fill="none" extrusionOk="0">
                  <a:moveTo>
                    <a:pt x="5358" y="9450"/>
                  </a:moveTo>
                  <a:lnTo>
                    <a:pt x="5358" y="9450"/>
                  </a:lnTo>
                  <a:lnTo>
                    <a:pt x="5650" y="9328"/>
                  </a:lnTo>
                  <a:lnTo>
                    <a:pt x="5918" y="9133"/>
                  </a:lnTo>
                  <a:lnTo>
                    <a:pt x="6162" y="8914"/>
                  </a:lnTo>
                  <a:lnTo>
                    <a:pt x="6381" y="8646"/>
                  </a:lnTo>
                  <a:lnTo>
                    <a:pt x="6381" y="8646"/>
                  </a:lnTo>
                  <a:lnTo>
                    <a:pt x="6649" y="8670"/>
                  </a:lnTo>
                  <a:lnTo>
                    <a:pt x="6917" y="8670"/>
                  </a:lnTo>
                  <a:lnTo>
                    <a:pt x="7160" y="8646"/>
                  </a:lnTo>
                  <a:lnTo>
                    <a:pt x="7404" y="8597"/>
                  </a:lnTo>
                  <a:lnTo>
                    <a:pt x="7623" y="8524"/>
                  </a:lnTo>
                  <a:lnTo>
                    <a:pt x="7818" y="8427"/>
                  </a:lnTo>
                  <a:lnTo>
                    <a:pt x="7989" y="8305"/>
                  </a:lnTo>
                  <a:lnTo>
                    <a:pt x="8159" y="8159"/>
                  </a:lnTo>
                  <a:lnTo>
                    <a:pt x="8305" y="7989"/>
                  </a:lnTo>
                  <a:lnTo>
                    <a:pt x="8427" y="7794"/>
                  </a:lnTo>
                  <a:lnTo>
                    <a:pt x="8524" y="7599"/>
                  </a:lnTo>
                  <a:lnTo>
                    <a:pt x="8597" y="7380"/>
                  </a:lnTo>
                  <a:lnTo>
                    <a:pt x="8670" y="7160"/>
                  </a:lnTo>
                  <a:lnTo>
                    <a:pt x="8695" y="6917"/>
                  </a:lnTo>
                  <a:lnTo>
                    <a:pt x="8695" y="6649"/>
                  </a:lnTo>
                  <a:lnTo>
                    <a:pt x="8670" y="6381"/>
                  </a:lnTo>
                  <a:lnTo>
                    <a:pt x="8670" y="6381"/>
                  </a:lnTo>
                  <a:lnTo>
                    <a:pt x="8865" y="6211"/>
                  </a:lnTo>
                  <a:lnTo>
                    <a:pt x="9060" y="6016"/>
                  </a:lnTo>
                  <a:lnTo>
                    <a:pt x="9206" y="5821"/>
                  </a:lnTo>
                  <a:lnTo>
                    <a:pt x="9328" y="5626"/>
                  </a:lnTo>
                  <a:lnTo>
                    <a:pt x="9425" y="5407"/>
                  </a:lnTo>
                  <a:lnTo>
                    <a:pt x="9499" y="5212"/>
                  </a:lnTo>
                  <a:lnTo>
                    <a:pt x="9547" y="4993"/>
                  </a:lnTo>
                  <a:lnTo>
                    <a:pt x="9572" y="4774"/>
                  </a:lnTo>
                  <a:lnTo>
                    <a:pt x="9547" y="4554"/>
                  </a:lnTo>
                  <a:lnTo>
                    <a:pt x="9499" y="4335"/>
                  </a:lnTo>
                  <a:lnTo>
                    <a:pt x="9425" y="4116"/>
                  </a:lnTo>
                  <a:lnTo>
                    <a:pt x="9328" y="3921"/>
                  </a:lnTo>
                  <a:lnTo>
                    <a:pt x="9206" y="3702"/>
                  </a:lnTo>
                  <a:lnTo>
                    <a:pt x="9060" y="3507"/>
                  </a:lnTo>
                  <a:lnTo>
                    <a:pt x="8865" y="3337"/>
                  </a:lnTo>
                  <a:lnTo>
                    <a:pt x="8670" y="3166"/>
                  </a:lnTo>
                  <a:lnTo>
                    <a:pt x="8670" y="3166"/>
                  </a:lnTo>
                  <a:lnTo>
                    <a:pt x="8695" y="2898"/>
                  </a:lnTo>
                  <a:lnTo>
                    <a:pt x="8695" y="2630"/>
                  </a:lnTo>
                  <a:lnTo>
                    <a:pt x="8670" y="2387"/>
                  </a:lnTo>
                  <a:lnTo>
                    <a:pt x="8597" y="2143"/>
                  </a:lnTo>
                  <a:lnTo>
                    <a:pt x="8524" y="1924"/>
                  </a:lnTo>
                  <a:lnTo>
                    <a:pt x="8427" y="1729"/>
                  </a:lnTo>
                  <a:lnTo>
                    <a:pt x="8305" y="1559"/>
                  </a:lnTo>
                  <a:lnTo>
                    <a:pt x="8159" y="1388"/>
                  </a:lnTo>
                  <a:lnTo>
                    <a:pt x="7989" y="1242"/>
                  </a:lnTo>
                  <a:lnTo>
                    <a:pt x="7818" y="1120"/>
                  </a:lnTo>
                  <a:lnTo>
                    <a:pt x="7623" y="1023"/>
                  </a:lnTo>
                  <a:lnTo>
                    <a:pt x="7404" y="950"/>
                  </a:lnTo>
                  <a:lnTo>
                    <a:pt x="7160" y="901"/>
                  </a:lnTo>
                  <a:lnTo>
                    <a:pt x="6917" y="853"/>
                  </a:lnTo>
                  <a:lnTo>
                    <a:pt x="6649" y="853"/>
                  </a:lnTo>
                  <a:lnTo>
                    <a:pt x="6381" y="901"/>
                  </a:lnTo>
                  <a:lnTo>
                    <a:pt x="6381" y="901"/>
                  </a:lnTo>
                  <a:lnTo>
                    <a:pt x="6211" y="682"/>
                  </a:lnTo>
                  <a:lnTo>
                    <a:pt x="6040" y="487"/>
                  </a:lnTo>
                  <a:lnTo>
                    <a:pt x="5845" y="341"/>
                  </a:lnTo>
                  <a:lnTo>
                    <a:pt x="5626" y="219"/>
                  </a:lnTo>
                  <a:lnTo>
                    <a:pt x="5431" y="122"/>
                  </a:lnTo>
                  <a:lnTo>
                    <a:pt x="5212" y="49"/>
                  </a:lnTo>
                  <a:lnTo>
                    <a:pt x="4993" y="0"/>
                  </a:lnTo>
                  <a:lnTo>
                    <a:pt x="4774" y="0"/>
                  </a:lnTo>
                  <a:lnTo>
                    <a:pt x="4555" y="0"/>
                  </a:lnTo>
                  <a:lnTo>
                    <a:pt x="4335" y="49"/>
                  </a:lnTo>
                  <a:lnTo>
                    <a:pt x="4140" y="122"/>
                  </a:lnTo>
                  <a:lnTo>
                    <a:pt x="3921" y="219"/>
                  </a:lnTo>
                  <a:lnTo>
                    <a:pt x="3726" y="341"/>
                  </a:lnTo>
                  <a:lnTo>
                    <a:pt x="3532" y="487"/>
                  </a:lnTo>
                  <a:lnTo>
                    <a:pt x="3337" y="682"/>
                  </a:lnTo>
                  <a:lnTo>
                    <a:pt x="3166" y="901"/>
                  </a:lnTo>
                  <a:lnTo>
                    <a:pt x="3166" y="901"/>
                  </a:lnTo>
                  <a:lnTo>
                    <a:pt x="2898" y="853"/>
                  </a:lnTo>
                  <a:lnTo>
                    <a:pt x="2655" y="853"/>
                  </a:lnTo>
                  <a:lnTo>
                    <a:pt x="2387" y="901"/>
                  </a:lnTo>
                  <a:lnTo>
                    <a:pt x="2168" y="950"/>
                  </a:lnTo>
                  <a:lnTo>
                    <a:pt x="1949" y="1023"/>
                  </a:lnTo>
                  <a:lnTo>
                    <a:pt x="1754" y="1120"/>
                  </a:lnTo>
                  <a:lnTo>
                    <a:pt x="1559" y="1242"/>
                  </a:lnTo>
                  <a:lnTo>
                    <a:pt x="1388" y="1388"/>
                  </a:lnTo>
                  <a:lnTo>
                    <a:pt x="1267" y="1559"/>
                  </a:lnTo>
                  <a:lnTo>
                    <a:pt x="1120" y="1729"/>
                  </a:lnTo>
                  <a:lnTo>
                    <a:pt x="1023" y="1924"/>
                  </a:lnTo>
                  <a:lnTo>
                    <a:pt x="950" y="2143"/>
                  </a:lnTo>
                  <a:lnTo>
                    <a:pt x="901" y="2387"/>
                  </a:lnTo>
                  <a:lnTo>
                    <a:pt x="877" y="2630"/>
                  </a:lnTo>
                  <a:lnTo>
                    <a:pt x="877" y="2898"/>
                  </a:lnTo>
                  <a:lnTo>
                    <a:pt x="901" y="3166"/>
                  </a:lnTo>
                  <a:lnTo>
                    <a:pt x="901" y="3166"/>
                  </a:lnTo>
                  <a:lnTo>
                    <a:pt x="682" y="3337"/>
                  </a:lnTo>
                  <a:lnTo>
                    <a:pt x="512" y="3507"/>
                  </a:lnTo>
                  <a:lnTo>
                    <a:pt x="341" y="3702"/>
                  </a:lnTo>
                  <a:lnTo>
                    <a:pt x="219" y="3921"/>
                  </a:lnTo>
                  <a:lnTo>
                    <a:pt x="122" y="4116"/>
                  </a:lnTo>
                  <a:lnTo>
                    <a:pt x="49" y="4335"/>
                  </a:lnTo>
                  <a:lnTo>
                    <a:pt x="24" y="4554"/>
                  </a:lnTo>
                  <a:lnTo>
                    <a:pt x="0" y="4774"/>
                  </a:lnTo>
                  <a:lnTo>
                    <a:pt x="24" y="4993"/>
                  </a:lnTo>
                  <a:lnTo>
                    <a:pt x="49" y="5212"/>
                  </a:lnTo>
                  <a:lnTo>
                    <a:pt x="122" y="5407"/>
                  </a:lnTo>
                  <a:lnTo>
                    <a:pt x="219" y="5626"/>
                  </a:lnTo>
                  <a:lnTo>
                    <a:pt x="341" y="5821"/>
                  </a:lnTo>
                  <a:lnTo>
                    <a:pt x="512" y="6016"/>
                  </a:lnTo>
                  <a:lnTo>
                    <a:pt x="682" y="6211"/>
                  </a:lnTo>
                  <a:lnTo>
                    <a:pt x="901" y="6381"/>
                  </a:lnTo>
                  <a:lnTo>
                    <a:pt x="901" y="6381"/>
                  </a:lnTo>
                  <a:lnTo>
                    <a:pt x="877" y="6649"/>
                  </a:lnTo>
                  <a:lnTo>
                    <a:pt x="877" y="6917"/>
                  </a:lnTo>
                  <a:lnTo>
                    <a:pt x="901" y="7160"/>
                  </a:lnTo>
                  <a:lnTo>
                    <a:pt x="950" y="7380"/>
                  </a:lnTo>
                  <a:lnTo>
                    <a:pt x="1023" y="7599"/>
                  </a:lnTo>
                  <a:lnTo>
                    <a:pt x="1120" y="7794"/>
                  </a:lnTo>
                  <a:lnTo>
                    <a:pt x="1267" y="7989"/>
                  </a:lnTo>
                  <a:lnTo>
                    <a:pt x="1388" y="8159"/>
                  </a:lnTo>
                  <a:lnTo>
                    <a:pt x="1559" y="8305"/>
                  </a:lnTo>
                  <a:lnTo>
                    <a:pt x="1754" y="8427"/>
                  </a:lnTo>
                  <a:lnTo>
                    <a:pt x="1949" y="8524"/>
                  </a:lnTo>
                  <a:lnTo>
                    <a:pt x="2168" y="8597"/>
                  </a:lnTo>
                  <a:lnTo>
                    <a:pt x="2387" y="8646"/>
                  </a:lnTo>
                  <a:lnTo>
                    <a:pt x="2655" y="8670"/>
                  </a:lnTo>
                  <a:lnTo>
                    <a:pt x="2898" y="8670"/>
                  </a:lnTo>
                  <a:lnTo>
                    <a:pt x="3166" y="8646"/>
                  </a:lnTo>
                  <a:lnTo>
                    <a:pt x="3166" y="8646"/>
                  </a:lnTo>
                  <a:lnTo>
                    <a:pt x="3410" y="8914"/>
                  </a:lnTo>
                  <a:lnTo>
                    <a:pt x="3653" y="9133"/>
                  </a:lnTo>
                  <a:lnTo>
                    <a:pt x="3921" y="9328"/>
                  </a:lnTo>
                  <a:lnTo>
                    <a:pt x="4189" y="945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6" name="Shape 816"/>
            <p:cNvSpPr/>
            <p:nvPr/>
          </p:nvSpPr>
          <p:spPr>
            <a:xfrm>
              <a:off x="2161750" y="4522750"/>
              <a:ext cx="25" cy="256975"/>
            </a:xfrm>
            <a:custGeom>
              <a:avLst/>
              <a:gdLst/>
              <a:ahLst/>
              <a:cxnLst/>
              <a:rect l="0" t="0" r="0" b="0"/>
              <a:pathLst>
                <a:path w="1" h="10279" fill="none" extrusionOk="0">
                  <a:moveTo>
                    <a:pt x="1" y="10279"/>
                  </a:move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7" name="Shape 817"/>
            <p:cNvSpPr/>
            <p:nvPr/>
          </p:nvSpPr>
          <p:spPr>
            <a:xfrm>
              <a:off x="2133750" y="4377850"/>
              <a:ext cx="56050" cy="56025"/>
            </a:xfrm>
            <a:custGeom>
              <a:avLst/>
              <a:gdLst/>
              <a:ahLst/>
              <a:cxnLst/>
              <a:rect l="0" t="0" r="0" b="0"/>
              <a:pathLst>
                <a:path w="2242" h="2241" fill="none" extrusionOk="0">
                  <a:moveTo>
                    <a:pt x="1121" y="2241"/>
                  </a:moveTo>
                  <a:lnTo>
                    <a:pt x="1121" y="2241"/>
                  </a:lnTo>
                  <a:lnTo>
                    <a:pt x="902" y="2217"/>
                  </a:lnTo>
                  <a:lnTo>
                    <a:pt x="682" y="2144"/>
                  </a:lnTo>
                  <a:lnTo>
                    <a:pt x="512" y="2046"/>
                  </a:lnTo>
                  <a:lnTo>
                    <a:pt x="341" y="1900"/>
                  </a:lnTo>
                  <a:lnTo>
                    <a:pt x="195" y="1754"/>
                  </a:lnTo>
                  <a:lnTo>
                    <a:pt x="98" y="1559"/>
                  </a:lnTo>
                  <a:lnTo>
                    <a:pt x="25" y="1340"/>
                  </a:lnTo>
                  <a:lnTo>
                    <a:pt x="0" y="1121"/>
                  </a:lnTo>
                  <a:lnTo>
                    <a:pt x="0" y="1121"/>
                  </a:lnTo>
                  <a:lnTo>
                    <a:pt x="25" y="901"/>
                  </a:lnTo>
                  <a:lnTo>
                    <a:pt x="98" y="682"/>
                  </a:lnTo>
                  <a:lnTo>
                    <a:pt x="195" y="487"/>
                  </a:lnTo>
                  <a:lnTo>
                    <a:pt x="341" y="317"/>
                  </a:lnTo>
                  <a:lnTo>
                    <a:pt x="512" y="195"/>
                  </a:lnTo>
                  <a:lnTo>
                    <a:pt x="682" y="98"/>
                  </a:lnTo>
                  <a:lnTo>
                    <a:pt x="902" y="25"/>
                  </a:lnTo>
                  <a:lnTo>
                    <a:pt x="1121" y="0"/>
                  </a:lnTo>
                  <a:lnTo>
                    <a:pt x="1121" y="0"/>
                  </a:lnTo>
                  <a:lnTo>
                    <a:pt x="1364" y="25"/>
                  </a:lnTo>
                  <a:lnTo>
                    <a:pt x="1559" y="98"/>
                  </a:lnTo>
                  <a:lnTo>
                    <a:pt x="1754" y="195"/>
                  </a:lnTo>
                  <a:lnTo>
                    <a:pt x="1924" y="317"/>
                  </a:lnTo>
                  <a:lnTo>
                    <a:pt x="2046" y="487"/>
                  </a:lnTo>
                  <a:lnTo>
                    <a:pt x="2168" y="682"/>
                  </a:lnTo>
                  <a:lnTo>
                    <a:pt x="2217" y="901"/>
                  </a:lnTo>
                  <a:lnTo>
                    <a:pt x="2241" y="1121"/>
                  </a:lnTo>
                  <a:lnTo>
                    <a:pt x="2241" y="1121"/>
                  </a:lnTo>
                  <a:lnTo>
                    <a:pt x="2217" y="1340"/>
                  </a:lnTo>
                  <a:lnTo>
                    <a:pt x="2168" y="1559"/>
                  </a:lnTo>
                  <a:lnTo>
                    <a:pt x="2046" y="1754"/>
                  </a:lnTo>
                  <a:lnTo>
                    <a:pt x="1924" y="1900"/>
                  </a:lnTo>
                  <a:lnTo>
                    <a:pt x="1754" y="2046"/>
                  </a:lnTo>
                  <a:lnTo>
                    <a:pt x="1559" y="2144"/>
                  </a:lnTo>
                  <a:lnTo>
                    <a:pt x="1364" y="2217"/>
                  </a:lnTo>
                  <a:lnTo>
                    <a:pt x="1121" y="2241"/>
                  </a:lnTo>
                  <a:lnTo>
                    <a:pt x="1121" y="224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8" name="Shape 818"/>
            <p:cNvSpPr/>
            <p:nvPr/>
          </p:nvSpPr>
          <p:spPr>
            <a:xfrm>
              <a:off x="2038150" y="4589125"/>
              <a:ext cx="87100" cy="87100"/>
            </a:xfrm>
            <a:custGeom>
              <a:avLst/>
              <a:gdLst/>
              <a:ahLst/>
              <a:cxnLst/>
              <a:rect l="0" t="0" r="0" b="0"/>
              <a:pathLst>
                <a:path w="3484" h="3484" fill="none" extrusionOk="0">
                  <a:moveTo>
                    <a:pt x="1" y="0"/>
                  </a:moveTo>
                  <a:lnTo>
                    <a:pt x="3483" y="348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9" name="Shape 819"/>
            <p:cNvSpPr/>
            <p:nvPr/>
          </p:nvSpPr>
          <p:spPr>
            <a:xfrm>
              <a:off x="2194025" y="4564150"/>
              <a:ext cx="54825" cy="54825"/>
            </a:xfrm>
            <a:custGeom>
              <a:avLst/>
              <a:gdLst/>
              <a:ahLst/>
              <a:cxnLst/>
              <a:rect l="0" t="0" r="0" b="0"/>
              <a:pathLst>
                <a:path w="2193" h="2193" fill="none" extrusionOk="0">
                  <a:moveTo>
                    <a:pt x="2192" y="1"/>
                  </a:moveTo>
                  <a:lnTo>
                    <a:pt x="1" y="219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20" name="Shape 820"/>
          <p:cNvGrpSpPr/>
          <p:nvPr/>
        </p:nvGrpSpPr>
        <p:grpSpPr>
          <a:xfrm>
            <a:off x="2067737" y="3759758"/>
            <a:ext cx="309640" cy="392030"/>
            <a:chOff x="2635450" y="4321225"/>
            <a:chExt cx="368400" cy="466425"/>
          </a:xfrm>
        </p:grpSpPr>
        <p:sp>
          <p:nvSpPr>
            <p:cNvPr id="821" name="Shape 821"/>
            <p:cNvSpPr/>
            <p:nvPr/>
          </p:nvSpPr>
          <p:spPr>
            <a:xfrm>
              <a:off x="2635450" y="4653050"/>
              <a:ext cx="368400" cy="134600"/>
            </a:xfrm>
            <a:custGeom>
              <a:avLst/>
              <a:gdLst/>
              <a:ahLst/>
              <a:cxnLst/>
              <a:rect l="0" t="0" r="0" b="0"/>
              <a:pathLst>
                <a:path w="14736" h="5384" fill="none" extrusionOk="0">
                  <a:moveTo>
                    <a:pt x="6723" y="1"/>
                  </a:moveTo>
                  <a:lnTo>
                    <a:pt x="6723" y="1"/>
                  </a:lnTo>
                  <a:lnTo>
                    <a:pt x="6187" y="49"/>
                  </a:lnTo>
                  <a:lnTo>
                    <a:pt x="5651" y="147"/>
                  </a:lnTo>
                  <a:lnTo>
                    <a:pt x="5140" y="269"/>
                  </a:lnTo>
                  <a:lnTo>
                    <a:pt x="4628" y="415"/>
                  </a:lnTo>
                  <a:lnTo>
                    <a:pt x="4141" y="610"/>
                  </a:lnTo>
                  <a:lnTo>
                    <a:pt x="3678" y="829"/>
                  </a:lnTo>
                  <a:lnTo>
                    <a:pt x="3216" y="1072"/>
                  </a:lnTo>
                  <a:lnTo>
                    <a:pt x="2777" y="1340"/>
                  </a:lnTo>
                  <a:lnTo>
                    <a:pt x="2363" y="1633"/>
                  </a:lnTo>
                  <a:lnTo>
                    <a:pt x="1949" y="1949"/>
                  </a:lnTo>
                  <a:lnTo>
                    <a:pt x="1584" y="2290"/>
                  </a:lnTo>
                  <a:lnTo>
                    <a:pt x="1219" y="2655"/>
                  </a:lnTo>
                  <a:lnTo>
                    <a:pt x="878" y="3045"/>
                  </a:lnTo>
                  <a:lnTo>
                    <a:pt x="561" y="3459"/>
                  </a:lnTo>
                  <a:lnTo>
                    <a:pt x="269" y="3873"/>
                  </a:lnTo>
                  <a:lnTo>
                    <a:pt x="1" y="4312"/>
                  </a:lnTo>
                  <a:lnTo>
                    <a:pt x="1" y="4312"/>
                  </a:lnTo>
                  <a:lnTo>
                    <a:pt x="293" y="4433"/>
                  </a:lnTo>
                  <a:lnTo>
                    <a:pt x="610" y="4555"/>
                  </a:lnTo>
                  <a:lnTo>
                    <a:pt x="1316" y="4750"/>
                  </a:lnTo>
                  <a:lnTo>
                    <a:pt x="2120" y="4945"/>
                  </a:lnTo>
                  <a:lnTo>
                    <a:pt x="3045" y="5091"/>
                  </a:lnTo>
                  <a:lnTo>
                    <a:pt x="4019" y="5213"/>
                  </a:lnTo>
                  <a:lnTo>
                    <a:pt x="5091" y="5310"/>
                  </a:lnTo>
                  <a:lnTo>
                    <a:pt x="6211" y="5359"/>
                  </a:lnTo>
                  <a:lnTo>
                    <a:pt x="7356" y="5383"/>
                  </a:lnTo>
                  <a:lnTo>
                    <a:pt x="7356" y="5383"/>
                  </a:lnTo>
                  <a:lnTo>
                    <a:pt x="8525" y="5359"/>
                  </a:lnTo>
                  <a:lnTo>
                    <a:pt x="9645" y="5310"/>
                  </a:lnTo>
                  <a:lnTo>
                    <a:pt x="10717" y="5213"/>
                  </a:lnTo>
                  <a:lnTo>
                    <a:pt x="11691" y="5091"/>
                  </a:lnTo>
                  <a:lnTo>
                    <a:pt x="12617" y="4945"/>
                  </a:lnTo>
                  <a:lnTo>
                    <a:pt x="13420" y="4750"/>
                  </a:lnTo>
                  <a:lnTo>
                    <a:pt x="14127" y="4555"/>
                  </a:lnTo>
                  <a:lnTo>
                    <a:pt x="14443" y="4433"/>
                  </a:lnTo>
                  <a:lnTo>
                    <a:pt x="14736" y="4312"/>
                  </a:lnTo>
                  <a:lnTo>
                    <a:pt x="14736" y="4312"/>
                  </a:lnTo>
                  <a:lnTo>
                    <a:pt x="14468" y="3873"/>
                  </a:lnTo>
                  <a:lnTo>
                    <a:pt x="14175" y="3459"/>
                  </a:lnTo>
                  <a:lnTo>
                    <a:pt x="13859" y="3045"/>
                  </a:lnTo>
                  <a:lnTo>
                    <a:pt x="13518" y="2655"/>
                  </a:lnTo>
                  <a:lnTo>
                    <a:pt x="13153" y="2290"/>
                  </a:lnTo>
                  <a:lnTo>
                    <a:pt x="12787" y="1949"/>
                  </a:lnTo>
                  <a:lnTo>
                    <a:pt x="12373" y="1633"/>
                  </a:lnTo>
                  <a:lnTo>
                    <a:pt x="11959" y="1340"/>
                  </a:lnTo>
                  <a:lnTo>
                    <a:pt x="11521" y="1072"/>
                  </a:lnTo>
                  <a:lnTo>
                    <a:pt x="11058" y="829"/>
                  </a:lnTo>
                  <a:lnTo>
                    <a:pt x="10595" y="610"/>
                  </a:lnTo>
                  <a:lnTo>
                    <a:pt x="10108" y="415"/>
                  </a:lnTo>
                  <a:lnTo>
                    <a:pt x="9597" y="269"/>
                  </a:lnTo>
                  <a:lnTo>
                    <a:pt x="9085" y="147"/>
                  </a:lnTo>
                  <a:lnTo>
                    <a:pt x="8549" y="49"/>
                  </a:lnTo>
                  <a:lnTo>
                    <a:pt x="8014"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2" name="Shape 822"/>
            <p:cNvSpPr/>
            <p:nvPr/>
          </p:nvSpPr>
          <p:spPr>
            <a:xfrm>
              <a:off x="2819350" y="4321225"/>
              <a:ext cx="25" cy="347075"/>
            </a:xfrm>
            <a:custGeom>
              <a:avLst/>
              <a:gdLst/>
              <a:ahLst/>
              <a:cxnLst/>
              <a:rect l="0" t="0" r="0" b="0"/>
              <a:pathLst>
                <a:path w="1" h="13883" fill="none" extrusionOk="0">
                  <a:moveTo>
                    <a:pt x="0" y="13883"/>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3" name="Shape 823"/>
            <p:cNvSpPr/>
            <p:nvPr/>
          </p:nvSpPr>
          <p:spPr>
            <a:xfrm>
              <a:off x="2835175" y="4328525"/>
              <a:ext cx="114475" cy="114500"/>
            </a:xfrm>
            <a:custGeom>
              <a:avLst/>
              <a:gdLst/>
              <a:ahLst/>
              <a:cxnLst/>
              <a:rect l="0" t="0" r="0" b="0"/>
              <a:pathLst>
                <a:path w="4579" h="4580" fill="none" extrusionOk="0">
                  <a:moveTo>
                    <a:pt x="707" y="4190"/>
                  </a:moveTo>
                  <a:lnTo>
                    <a:pt x="707" y="4190"/>
                  </a:lnTo>
                  <a:lnTo>
                    <a:pt x="853" y="4287"/>
                  </a:lnTo>
                  <a:lnTo>
                    <a:pt x="999" y="4384"/>
                  </a:lnTo>
                  <a:lnTo>
                    <a:pt x="1145" y="4458"/>
                  </a:lnTo>
                  <a:lnTo>
                    <a:pt x="1315" y="4506"/>
                  </a:lnTo>
                  <a:lnTo>
                    <a:pt x="1462" y="4555"/>
                  </a:lnTo>
                  <a:lnTo>
                    <a:pt x="1632" y="4579"/>
                  </a:lnTo>
                  <a:lnTo>
                    <a:pt x="1803" y="4579"/>
                  </a:lnTo>
                  <a:lnTo>
                    <a:pt x="1973" y="4579"/>
                  </a:lnTo>
                  <a:lnTo>
                    <a:pt x="2143" y="4579"/>
                  </a:lnTo>
                  <a:lnTo>
                    <a:pt x="2290" y="4531"/>
                  </a:lnTo>
                  <a:lnTo>
                    <a:pt x="2460" y="4506"/>
                  </a:lnTo>
                  <a:lnTo>
                    <a:pt x="2606" y="4433"/>
                  </a:lnTo>
                  <a:lnTo>
                    <a:pt x="2777" y="4360"/>
                  </a:lnTo>
                  <a:lnTo>
                    <a:pt x="2923" y="4263"/>
                  </a:lnTo>
                  <a:lnTo>
                    <a:pt x="3069" y="4165"/>
                  </a:lnTo>
                  <a:lnTo>
                    <a:pt x="3191" y="4043"/>
                  </a:lnTo>
                  <a:lnTo>
                    <a:pt x="3191" y="4043"/>
                  </a:lnTo>
                  <a:lnTo>
                    <a:pt x="3337" y="3873"/>
                  </a:lnTo>
                  <a:lnTo>
                    <a:pt x="3459" y="3678"/>
                  </a:lnTo>
                  <a:lnTo>
                    <a:pt x="3605" y="3410"/>
                  </a:lnTo>
                  <a:lnTo>
                    <a:pt x="3727" y="3142"/>
                  </a:lnTo>
                  <a:lnTo>
                    <a:pt x="3994" y="2485"/>
                  </a:lnTo>
                  <a:lnTo>
                    <a:pt x="4214" y="1827"/>
                  </a:lnTo>
                  <a:lnTo>
                    <a:pt x="4384" y="1170"/>
                  </a:lnTo>
                  <a:lnTo>
                    <a:pt x="4506" y="634"/>
                  </a:lnTo>
                  <a:lnTo>
                    <a:pt x="4579" y="220"/>
                  </a:lnTo>
                  <a:lnTo>
                    <a:pt x="4579" y="98"/>
                  </a:lnTo>
                  <a:lnTo>
                    <a:pt x="4555" y="25"/>
                  </a:lnTo>
                  <a:lnTo>
                    <a:pt x="4555" y="25"/>
                  </a:lnTo>
                  <a:lnTo>
                    <a:pt x="4482" y="1"/>
                  </a:lnTo>
                  <a:lnTo>
                    <a:pt x="4360" y="25"/>
                  </a:lnTo>
                  <a:lnTo>
                    <a:pt x="3970" y="74"/>
                  </a:lnTo>
                  <a:lnTo>
                    <a:pt x="3410" y="195"/>
                  </a:lnTo>
                  <a:lnTo>
                    <a:pt x="2752" y="390"/>
                  </a:lnTo>
                  <a:lnTo>
                    <a:pt x="2095" y="609"/>
                  </a:lnTo>
                  <a:lnTo>
                    <a:pt x="1462" y="853"/>
                  </a:lnTo>
                  <a:lnTo>
                    <a:pt x="1169" y="975"/>
                  </a:lnTo>
                  <a:lnTo>
                    <a:pt x="926" y="1121"/>
                  </a:lnTo>
                  <a:lnTo>
                    <a:pt x="707" y="1267"/>
                  </a:lnTo>
                  <a:lnTo>
                    <a:pt x="536" y="1389"/>
                  </a:lnTo>
                  <a:lnTo>
                    <a:pt x="536" y="1389"/>
                  </a:lnTo>
                  <a:lnTo>
                    <a:pt x="414" y="1535"/>
                  </a:lnTo>
                  <a:lnTo>
                    <a:pt x="317" y="1657"/>
                  </a:lnTo>
                  <a:lnTo>
                    <a:pt x="219" y="1803"/>
                  </a:lnTo>
                  <a:lnTo>
                    <a:pt x="146" y="1973"/>
                  </a:lnTo>
                  <a:lnTo>
                    <a:pt x="98" y="2119"/>
                  </a:lnTo>
                  <a:lnTo>
                    <a:pt x="49" y="2290"/>
                  </a:lnTo>
                  <a:lnTo>
                    <a:pt x="0" y="2460"/>
                  </a:lnTo>
                  <a:lnTo>
                    <a:pt x="0" y="2607"/>
                  </a:lnTo>
                  <a:lnTo>
                    <a:pt x="0" y="2777"/>
                  </a:lnTo>
                  <a:lnTo>
                    <a:pt x="0" y="2948"/>
                  </a:lnTo>
                  <a:lnTo>
                    <a:pt x="25" y="3118"/>
                  </a:lnTo>
                  <a:lnTo>
                    <a:pt x="73" y="3264"/>
                  </a:lnTo>
                  <a:lnTo>
                    <a:pt x="146" y="3435"/>
                  </a:lnTo>
                  <a:lnTo>
                    <a:pt x="195" y="3581"/>
                  </a:lnTo>
                  <a:lnTo>
                    <a:pt x="293" y="3727"/>
                  </a:lnTo>
                  <a:lnTo>
                    <a:pt x="390" y="3873"/>
                  </a:lnTo>
                  <a:lnTo>
                    <a:pt x="707" y="4190"/>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4" name="Shape 824"/>
            <p:cNvSpPr/>
            <p:nvPr/>
          </p:nvSpPr>
          <p:spPr>
            <a:xfrm>
              <a:off x="2850400" y="4372975"/>
              <a:ext cx="54825" cy="54825"/>
            </a:xfrm>
            <a:custGeom>
              <a:avLst/>
              <a:gdLst/>
              <a:ahLst/>
              <a:cxnLst/>
              <a:rect l="0" t="0" r="0" b="0"/>
              <a:pathLst>
                <a:path w="2193" h="2193" fill="none" extrusionOk="0">
                  <a:moveTo>
                    <a:pt x="2192" y="0"/>
                  </a:moveTo>
                  <a:lnTo>
                    <a:pt x="0" y="219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5" name="Shape 825"/>
            <p:cNvSpPr/>
            <p:nvPr/>
          </p:nvSpPr>
          <p:spPr>
            <a:xfrm>
              <a:off x="2646425" y="4429600"/>
              <a:ext cx="156500" cy="156500"/>
            </a:xfrm>
            <a:custGeom>
              <a:avLst/>
              <a:gdLst/>
              <a:ahLst/>
              <a:cxnLst/>
              <a:rect l="0" t="0" r="0" b="0"/>
              <a:pathLst>
                <a:path w="6260" h="6260" fill="none" extrusionOk="0">
                  <a:moveTo>
                    <a:pt x="5675" y="5334"/>
                  </a:moveTo>
                  <a:lnTo>
                    <a:pt x="5675" y="5334"/>
                  </a:lnTo>
                  <a:lnTo>
                    <a:pt x="5821" y="5139"/>
                  </a:lnTo>
                  <a:lnTo>
                    <a:pt x="5943" y="4945"/>
                  </a:lnTo>
                  <a:lnTo>
                    <a:pt x="6040" y="4725"/>
                  </a:lnTo>
                  <a:lnTo>
                    <a:pt x="6138" y="4506"/>
                  </a:lnTo>
                  <a:lnTo>
                    <a:pt x="6186" y="4287"/>
                  </a:lnTo>
                  <a:lnTo>
                    <a:pt x="6235" y="4043"/>
                  </a:lnTo>
                  <a:lnTo>
                    <a:pt x="6259" y="3824"/>
                  </a:lnTo>
                  <a:lnTo>
                    <a:pt x="6259" y="3581"/>
                  </a:lnTo>
                  <a:lnTo>
                    <a:pt x="6235" y="3361"/>
                  </a:lnTo>
                  <a:lnTo>
                    <a:pt x="6186" y="3118"/>
                  </a:lnTo>
                  <a:lnTo>
                    <a:pt x="6138" y="2899"/>
                  </a:lnTo>
                  <a:lnTo>
                    <a:pt x="6040" y="2680"/>
                  </a:lnTo>
                  <a:lnTo>
                    <a:pt x="5943" y="2460"/>
                  </a:lnTo>
                  <a:lnTo>
                    <a:pt x="5821" y="2266"/>
                  </a:lnTo>
                  <a:lnTo>
                    <a:pt x="5675" y="2071"/>
                  </a:lnTo>
                  <a:lnTo>
                    <a:pt x="5504" y="1900"/>
                  </a:lnTo>
                  <a:lnTo>
                    <a:pt x="5504" y="1900"/>
                  </a:lnTo>
                  <a:lnTo>
                    <a:pt x="5285" y="1705"/>
                  </a:lnTo>
                  <a:lnTo>
                    <a:pt x="4993" y="1510"/>
                  </a:lnTo>
                  <a:lnTo>
                    <a:pt x="4652" y="1316"/>
                  </a:lnTo>
                  <a:lnTo>
                    <a:pt x="4262" y="1145"/>
                  </a:lnTo>
                  <a:lnTo>
                    <a:pt x="3848" y="975"/>
                  </a:lnTo>
                  <a:lnTo>
                    <a:pt x="3410" y="804"/>
                  </a:lnTo>
                  <a:lnTo>
                    <a:pt x="2484" y="488"/>
                  </a:lnTo>
                  <a:lnTo>
                    <a:pt x="1608" y="244"/>
                  </a:lnTo>
                  <a:lnTo>
                    <a:pt x="853" y="74"/>
                  </a:lnTo>
                  <a:lnTo>
                    <a:pt x="536" y="25"/>
                  </a:lnTo>
                  <a:lnTo>
                    <a:pt x="292" y="0"/>
                  </a:lnTo>
                  <a:lnTo>
                    <a:pt x="122" y="0"/>
                  </a:lnTo>
                  <a:lnTo>
                    <a:pt x="25" y="25"/>
                  </a:lnTo>
                  <a:lnTo>
                    <a:pt x="25" y="25"/>
                  </a:lnTo>
                  <a:lnTo>
                    <a:pt x="0" y="122"/>
                  </a:lnTo>
                  <a:lnTo>
                    <a:pt x="0" y="293"/>
                  </a:lnTo>
                  <a:lnTo>
                    <a:pt x="25" y="536"/>
                  </a:lnTo>
                  <a:lnTo>
                    <a:pt x="73" y="853"/>
                  </a:lnTo>
                  <a:lnTo>
                    <a:pt x="244" y="1608"/>
                  </a:lnTo>
                  <a:lnTo>
                    <a:pt x="487" y="2485"/>
                  </a:lnTo>
                  <a:lnTo>
                    <a:pt x="804" y="3410"/>
                  </a:lnTo>
                  <a:lnTo>
                    <a:pt x="974" y="3849"/>
                  </a:lnTo>
                  <a:lnTo>
                    <a:pt x="1145" y="4263"/>
                  </a:lnTo>
                  <a:lnTo>
                    <a:pt x="1315" y="4652"/>
                  </a:lnTo>
                  <a:lnTo>
                    <a:pt x="1510" y="4993"/>
                  </a:lnTo>
                  <a:lnTo>
                    <a:pt x="1705" y="5286"/>
                  </a:lnTo>
                  <a:lnTo>
                    <a:pt x="1900" y="5505"/>
                  </a:lnTo>
                  <a:lnTo>
                    <a:pt x="1900" y="5505"/>
                  </a:lnTo>
                  <a:lnTo>
                    <a:pt x="2070" y="5675"/>
                  </a:lnTo>
                  <a:lnTo>
                    <a:pt x="2265" y="5821"/>
                  </a:lnTo>
                  <a:lnTo>
                    <a:pt x="2460" y="5943"/>
                  </a:lnTo>
                  <a:lnTo>
                    <a:pt x="2679" y="6041"/>
                  </a:lnTo>
                  <a:lnTo>
                    <a:pt x="2898" y="6138"/>
                  </a:lnTo>
                  <a:lnTo>
                    <a:pt x="3118" y="6187"/>
                  </a:lnTo>
                  <a:lnTo>
                    <a:pt x="3361" y="6235"/>
                  </a:lnTo>
                  <a:lnTo>
                    <a:pt x="3580" y="6260"/>
                  </a:lnTo>
                  <a:lnTo>
                    <a:pt x="3824" y="6260"/>
                  </a:lnTo>
                  <a:lnTo>
                    <a:pt x="4043" y="6235"/>
                  </a:lnTo>
                  <a:lnTo>
                    <a:pt x="4287" y="6187"/>
                  </a:lnTo>
                  <a:lnTo>
                    <a:pt x="4506" y="6138"/>
                  </a:lnTo>
                  <a:lnTo>
                    <a:pt x="4725" y="6041"/>
                  </a:lnTo>
                  <a:lnTo>
                    <a:pt x="4944" y="5943"/>
                  </a:lnTo>
                  <a:lnTo>
                    <a:pt x="5139" y="5821"/>
                  </a:lnTo>
                  <a:lnTo>
                    <a:pt x="5334" y="5675"/>
                  </a:lnTo>
                  <a:lnTo>
                    <a:pt x="5675" y="5334"/>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6" name="Shape 826"/>
            <p:cNvSpPr/>
            <p:nvPr/>
          </p:nvSpPr>
          <p:spPr>
            <a:xfrm>
              <a:off x="2696350" y="4479525"/>
              <a:ext cx="87100" cy="87100"/>
            </a:xfrm>
            <a:custGeom>
              <a:avLst/>
              <a:gdLst/>
              <a:ahLst/>
              <a:cxnLst/>
              <a:rect l="0" t="0" r="0" b="0"/>
              <a:pathLst>
                <a:path w="3484" h="3484" fill="none" extrusionOk="0">
                  <a:moveTo>
                    <a:pt x="0" y="1"/>
                  </a:moveTo>
                  <a:lnTo>
                    <a:pt x="3483" y="348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27" name="Shape 827"/>
          <p:cNvGrpSpPr/>
          <p:nvPr/>
        </p:nvGrpSpPr>
        <p:grpSpPr>
          <a:xfrm>
            <a:off x="5436146" y="3750030"/>
            <a:ext cx="342881" cy="383835"/>
            <a:chOff x="6643075" y="4309650"/>
            <a:chExt cx="407950" cy="456675"/>
          </a:xfrm>
        </p:grpSpPr>
        <p:sp>
          <p:nvSpPr>
            <p:cNvPr id="828" name="Shape 828"/>
            <p:cNvSpPr/>
            <p:nvPr/>
          </p:nvSpPr>
          <p:spPr>
            <a:xfrm>
              <a:off x="6643075" y="4698125"/>
              <a:ext cx="407950" cy="14625"/>
            </a:xfrm>
            <a:custGeom>
              <a:avLst/>
              <a:gdLst/>
              <a:ahLst/>
              <a:cxnLst/>
              <a:rect l="0" t="0" r="0" b="0"/>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9" name="Shape 829"/>
            <p:cNvSpPr/>
            <p:nvPr/>
          </p:nvSpPr>
          <p:spPr>
            <a:xfrm>
              <a:off x="6643075" y="4727350"/>
              <a:ext cx="407950" cy="14625"/>
            </a:xfrm>
            <a:custGeom>
              <a:avLst/>
              <a:gdLst/>
              <a:ahLst/>
              <a:cxnLst/>
              <a:rect l="0" t="0" r="0" b="0"/>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0" name="Shape 830"/>
            <p:cNvSpPr/>
            <p:nvPr/>
          </p:nvSpPr>
          <p:spPr>
            <a:xfrm>
              <a:off x="6643075" y="4751700"/>
              <a:ext cx="407950" cy="14625"/>
            </a:xfrm>
            <a:custGeom>
              <a:avLst/>
              <a:gdLst/>
              <a:ahLst/>
              <a:cxnLst/>
              <a:rect l="0" t="0" r="0" b="0"/>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1" name="Shape 831"/>
            <p:cNvSpPr/>
            <p:nvPr/>
          </p:nvSpPr>
          <p:spPr>
            <a:xfrm>
              <a:off x="6672900" y="4309650"/>
              <a:ext cx="348900" cy="376300"/>
            </a:xfrm>
            <a:custGeom>
              <a:avLst/>
              <a:gdLst/>
              <a:ahLst/>
              <a:cxnLst/>
              <a:rect l="0" t="0" r="0" b="0"/>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2" name="Shape 832"/>
            <p:cNvSpPr/>
            <p:nvPr/>
          </p:nvSpPr>
          <p:spPr>
            <a:xfrm>
              <a:off x="6805625" y="4452725"/>
              <a:ext cx="15850" cy="28050"/>
            </a:xfrm>
            <a:custGeom>
              <a:avLst/>
              <a:gdLst/>
              <a:ahLst/>
              <a:cxnLst/>
              <a:rect l="0" t="0" r="0" b="0"/>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3" name="Shape 833"/>
            <p:cNvSpPr/>
            <p:nvPr/>
          </p:nvSpPr>
          <p:spPr>
            <a:xfrm>
              <a:off x="6872600" y="4452725"/>
              <a:ext cx="15875" cy="28050"/>
            </a:xfrm>
            <a:custGeom>
              <a:avLst/>
              <a:gdLst/>
              <a:ahLst/>
              <a:cxnLst/>
              <a:rect l="0" t="0" r="0" b="0"/>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4" name="Shape 834"/>
            <p:cNvSpPr/>
            <p:nvPr/>
          </p:nvSpPr>
          <p:spPr>
            <a:xfrm>
              <a:off x="6709425" y="4414975"/>
              <a:ext cx="275250" cy="54825"/>
            </a:xfrm>
            <a:custGeom>
              <a:avLst/>
              <a:gdLst/>
              <a:ahLst/>
              <a:cxnLst/>
              <a:rect l="0" t="0" r="0" b="0"/>
              <a:pathLst>
                <a:path w="11010" h="2193" fill="none" extrusionOk="0">
                  <a:moveTo>
                    <a:pt x="11009" y="2193"/>
                  </a:moveTo>
                  <a:lnTo>
                    <a:pt x="5505" y="1"/>
                  </a:lnTo>
                  <a:lnTo>
                    <a:pt x="1" y="219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5" name="Shape 835"/>
            <p:cNvSpPr/>
            <p:nvPr/>
          </p:nvSpPr>
          <p:spPr>
            <a:xfrm>
              <a:off x="6733175" y="4382725"/>
              <a:ext cx="227750" cy="37150"/>
            </a:xfrm>
            <a:custGeom>
              <a:avLst/>
              <a:gdLst/>
              <a:ahLst/>
              <a:cxnLst/>
              <a:rect l="0" t="0" r="0" b="0"/>
              <a:pathLst>
                <a:path w="9110" h="1486" fill="none" extrusionOk="0">
                  <a:moveTo>
                    <a:pt x="1" y="1486"/>
                  </a:moveTo>
                  <a:lnTo>
                    <a:pt x="1681" y="1486"/>
                  </a:lnTo>
                  <a:lnTo>
                    <a:pt x="1681" y="0"/>
                  </a:lnTo>
                  <a:lnTo>
                    <a:pt x="4555" y="0"/>
                  </a:lnTo>
                  <a:lnTo>
                    <a:pt x="7429" y="0"/>
                  </a:lnTo>
                  <a:lnTo>
                    <a:pt x="7429" y="1486"/>
                  </a:lnTo>
                  <a:lnTo>
                    <a:pt x="9109" y="1486"/>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6" name="Shape 836"/>
            <p:cNvSpPr/>
            <p:nvPr/>
          </p:nvSpPr>
          <p:spPr>
            <a:xfrm>
              <a:off x="6847025" y="4414975"/>
              <a:ext cx="25" cy="145550"/>
            </a:xfrm>
            <a:custGeom>
              <a:avLst/>
              <a:gdLst/>
              <a:ahLst/>
              <a:cxnLst/>
              <a:rect l="0" t="0" r="0" b="0"/>
              <a:pathLst>
                <a:path w="1" h="5822" fill="none" extrusionOk="0">
                  <a:moveTo>
                    <a:pt x="1" y="1"/>
                  </a:moveTo>
                  <a:lnTo>
                    <a:pt x="1" y="582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37" name="Shape 837"/>
          <p:cNvGrpSpPr/>
          <p:nvPr/>
        </p:nvGrpSpPr>
        <p:grpSpPr>
          <a:xfrm>
            <a:off x="4251419" y="4291984"/>
            <a:ext cx="452420" cy="433992"/>
            <a:chOff x="5233525" y="4954450"/>
            <a:chExt cx="538275" cy="516350"/>
          </a:xfrm>
        </p:grpSpPr>
        <p:sp>
          <p:nvSpPr>
            <p:cNvPr id="838" name="Shape 838"/>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9" name="Shape 839"/>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0" name="Shape 840"/>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1" name="Shape 841"/>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2" name="Shape 842"/>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3" name="Shape 843"/>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4" name="Shape 844"/>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5" name="Shape 845"/>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6" name="Shape 846"/>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7" name="Shape 847"/>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8" name="Shape 848"/>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49" name="Shape 849"/>
          <p:cNvGrpSpPr/>
          <p:nvPr/>
        </p:nvGrpSpPr>
        <p:grpSpPr>
          <a:xfrm>
            <a:off x="3682337" y="4299654"/>
            <a:ext cx="460615" cy="418653"/>
            <a:chOff x="4556450" y="4963575"/>
            <a:chExt cx="548025" cy="498100"/>
          </a:xfrm>
        </p:grpSpPr>
        <p:sp>
          <p:nvSpPr>
            <p:cNvPr id="850" name="Shape 850"/>
            <p:cNvSpPr/>
            <p:nvPr/>
          </p:nvSpPr>
          <p:spPr>
            <a:xfrm>
              <a:off x="4611850" y="5222350"/>
              <a:ext cx="436600" cy="239325"/>
            </a:xfrm>
            <a:custGeom>
              <a:avLst/>
              <a:gdLst/>
              <a:ahLst/>
              <a:cxnLst/>
              <a:rect l="0" t="0" r="0" b="0"/>
              <a:pathLst>
                <a:path w="17464" h="9573" fill="none" extrusionOk="0">
                  <a:moveTo>
                    <a:pt x="1" y="1"/>
                  </a:moveTo>
                  <a:lnTo>
                    <a:pt x="1" y="4677"/>
                  </a:lnTo>
                  <a:lnTo>
                    <a:pt x="8720" y="9572"/>
                  </a:lnTo>
                  <a:lnTo>
                    <a:pt x="17463" y="4677"/>
                  </a:lnTo>
                  <a:lnTo>
                    <a:pt x="1746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1" name="Shape 851"/>
            <p:cNvSpPr/>
            <p:nvPr/>
          </p:nvSpPr>
          <p:spPr>
            <a:xfrm>
              <a:off x="4612475" y="4963575"/>
              <a:ext cx="435975" cy="125450"/>
            </a:xfrm>
            <a:custGeom>
              <a:avLst/>
              <a:gdLst/>
              <a:ahLst/>
              <a:cxnLst/>
              <a:rect l="0" t="0" r="0" b="0"/>
              <a:pathLst>
                <a:path w="17439" h="5018" fill="none" extrusionOk="0">
                  <a:moveTo>
                    <a:pt x="17438" y="5018"/>
                  </a:moveTo>
                  <a:lnTo>
                    <a:pt x="8671" y="1"/>
                  </a:lnTo>
                  <a:lnTo>
                    <a:pt x="0" y="501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2" name="Shape 852"/>
            <p:cNvSpPr/>
            <p:nvPr/>
          </p:nvSpPr>
          <p:spPr>
            <a:xfrm>
              <a:off x="4556450" y="5089000"/>
              <a:ext cx="274025" cy="225925"/>
            </a:xfrm>
            <a:custGeom>
              <a:avLst/>
              <a:gdLst/>
              <a:ahLst/>
              <a:cxnLst/>
              <a:rect l="0" t="0" r="0" b="0"/>
              <a:pathLst>
                <a:path w="10961" h="9037" fill="none" extrusionOk="0">
                  <a:moveTo>
                    <a:pt x="8720" y="9037"/>
                  </a:moveTo>
                  <a:lnTo>
                    <a:pt x="1" y="4068"/>
                  </a:lnTo>
                  <a:lnTo>
                    <a:pt x="2241" y="1"/>
                  </a:lnTo>
                  <a:lnTo>
                    <a:pt x="10960" y="4969"/>
                  </a:lnTo>
                  <a:lnTo>
                    <a:pt x="8720" y="9037"/>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3" name="Shape 853"/>
            <p:cNvSpPr/>
            <p:nvPr/>
          </p:nvSpPr>
          <p:spPr>
            <a:xfrm>
              <a:off x="4830450" y="5089000"/>
              <a:ext cx="274025" cy="225925"/>
            </a:xfrm>
            <a:custGeom>
              <a:avLst/>
              <a:gdLst/>
              <a:ahLst/>
              <a:cxnLst/>
              <a:rect l="0" t="0" r="0" b="0"/>
              <a:pathLst>
                <a:path w="10961" h="9037" fill="none" extrusionOk="0">
                  <a:moveTo>
                    <a:pt x="2241" y="9037"/>
                  </a:moveTo>
                  <a:lnTo>
                    <a:pt x="10960" y="4068"/>
                  </a:lnTo>
                  <a:lnTo>
                    <a:pt x="8719" y="1"/>
                  </a:lnTo>
                  <a:lnTo>
                    <a:pt x="0" y="4969"/>
                  </a:lnTo>
                  <a:lnTo>
                    <a:pt x="2241" y="9037"/>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4" name="Shape 854"/>
            <p:cNvSpPr/>
            <p:nvPr/>
          </p:nvSpPr>
          <p:spPr>
            <a:xfrm>
              <a:off x="4830450" y="5213225"/>
              <a:ext cx="25" cy="248450"/>
            </a:xfrm>
            <a:custGeom>
              <a:avLst/>
              <a:gdLst/>
              <a:ahLst/>
              <a:cxnLst/>
              <a:rect l="0" t="0" r="0" b="0"/>
              <a:pathLst>
                <a:path w="1" h="9938" fill="none" extrusionOk="0">
                  <a:moveTo>
                    <a:pt x="0" y="0"/>
                  </a:moveTo>
                  <a:lnTo>
                    <a:pt x="0" y="9937"/>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55" name="Shape 855"/>
          <p:cNvGrpSpPr/>
          <p:nvPr/>
        </p:nvGrpSpPr>
        <p:grpSpPr>
          <a:xfrm>
            <a:off x="299619" y="4390238"/>
            <a:ext cx="445254" cy="246182"/>
            <a:chOff x="531800" y="5071350"/>
            <a:chExt cx="529750" cy="292900"/>
          </a:xfrm>
        </p:grpSpPr>
        <p:sp>
          <p:nvSpPr>
            <p:cNvPr id="856" name="Shape 856"/>
            <p:cNvSpPr/>
            <p:nvPr/>
          </p:nvSpPr>
          <p:spPr>
            <a:xfrm>
              <a:off x="632875" y="5077450"/>
              <a:ext cx="272200" cy="185725"/>
            </a:xfrm>
            <a:custGeom>
              <a:avLst/>
              <a:gdLst/>
              <a:ahLst/>
              <a:cxnLst/>
              <a:rect l="0" t="0" r="0" b="0"/>
              <a:pathLst>
                <a:path w="10888" h="7429" fill="none" extrusionOk="0">
                  <a:moveTo>
                    <a:pt x="2947" y="0"/>
                  </a:moveTo>
                  <a:lnTo>
                    <a:pt x="6406" y="7428"/>
                  </a:lnTo>
                  <a:lnTo>
                    <a:pt x="10887" y="2314"/>
                  </a:lnTo>
                  <a:lnTo>
                    <a:pt x="4019" y="2314"/>
                  </a:lnTo>
                  <a:lnTo>
                    <a:pt x="0" y="7428"/>
                  </a:lnTo>
                  <a:lnTo>
                    <a:pt x="6406" y="742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7" name="Shape 857"/>
            <p:cNvSpPr/>
            <p:nvPr/>
          </p:nvSpPr>
          <p:spPr>
            <a:xfrm>
              <a:off x="886175" y="5071350"/>
              <a:ext cx="74300" cy="191825"/>
            </a:xfrm>
            <a:custGeom>
              <a:avLst/>
              <a:gdLst/>
              <a:ahLst/>
              <a:cxnLst/>
              <a:rect l="0" t="0" r="0" b="0"/>
              <a:pathLst>
                <a:path w="2972" h="7673" fill="none" extrusionOk="0">
                  <a:moveTo>
                    <a:pt x="2971" y="7672"/>
                  </a:moveTo>
                  <a:lnTo>
                    <a:pt x="0" y="1"/>
                  </a:lnTo>
                  <a:lnTo>
                    <a:pt x="1364" y="1"/>
                  </a:lnTo>
                  <a:lnTo>
                    <a:pt x="1364" y="1"/>
                  </a:lnTo>
                  <a:lnTo>
                    <a:pt x="1534" y="25"/>
                  </a:lnTo>
                  <a:lnTo>
                    <a:pt x="1681" y="49"/>
                  </a:lnTo>
                  <a:lnTo>
                    <a:pt x="1827" y="147"/>
                  </a:lnTo>
                  <a:lnTo>
                    <a:pt x="1875" y="195"/>
                  </a:lnTo>
                  <a:lnTo>
                    <a:pt x="1900" y="244"/>
                  </a:lnTo>
                  <a:lnTo>
                    <a:pt x="1924" y="342"/>
                  </a:lnTo>
                  <a:lnTo>
                    <a:pt x="1900" y="439"/>
                  </a:lnTo>
                  <a:lnTo>
                    <a:pt x="1851" y="536"/>
                  </a:lnTo>
                  <a:lnTo>
                    <a:pt x="1778" y="658"/>
                  </a:lnTo>
                  <a:lnTo>
                    <a:pt x="1656" y="804"/>
                  </a:lnTo>
                  <a:lnTo>
                    <a:pt x="1486" y="975"/>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8" name="Shape 858"/>
            <p:cNvSpPr/>
            <p:nvPr/>
          </p:nvSpPr>
          <p:spPr>
            <a:xfrm>
              <a:off x="531800" y="5162075"/>
              <a:ext cx="202175" cy="202175"/>
            </a:xfrm>
            <a:custGeom>
              <a:avLst/>
              <a:gdLst/>
              <a:ahLst/>
              <a:cxnLst/>
              <a:rect l="0" t="0" r="0" b="0"/>
              <a:pathLst>
                <a:path w="8087" h="8087" fill="none" extrusionOk="0">
                  <a:moveTo>
                    <a:pt x="1" y="4043"/>
                  </a:moveTo>
                  <a:lnTo>
                    <a:pt x="1" y="4043"/>
                  </a:lnTo>
                  <a:lnTo>
                    <a:pt x="25" y="3629"/>
                  </a:lnTo>
                  <a:lnTo>
                    <a:pt x="74" y="3215"/>
                  </a:lnTo>
                  <a:lnTo>
                    <a:pt x="171" y="2826"/>
                  </a:lnTo>
                  <a:lnTo>
                    <a:pt x="317" y="2460"/>
                  </a:lnTo>
                  <a:lnTo>
                    <a:pt x="488" y="2119"/>
                  </a:lnTo>
                  <a:lnTo>
                    <a:pt x="682" y="1778"/>
                  </a:lnTo>
                  <a:lnTo>
                    <a:pt x="926" y="1462"/>
                  </a:lnTo>
                  <a:lnTo>
                    <a:pt x="1194" y="1170"/>
                  </a:lnTo>
                  <a:lnTo>
                    <a:pt x="1462" y="926"/>
                  </a:lnTo>
                  <a:lnTo>
                    <a:pt x="1778" y="682"/>
                  </a:lnTo>
                  <a:lnTo>
                    <a:pt x="2119" y="488"/>
                  </a:lnTo>
                  <a:lnTo>
                    <a:pt x="2460" y="317"/>
                  </a:lnTo>
                  <a:lnTo>
                    <a:pt x="2850" y="171"/>
                  </a:lnTo>
                  <a:lnTo>
                    <a:pt x="3240" y="74"/>
                  </a:lnTo>
                  <a:lnTo>
                    <a:pt x="3629" y="25"/>
                  </a:lnTo>
                  <a:lnTo>
                    <a:pt x="4043" y="0"/>
                  </a:lnTo>
                  <a:lnTo>
                    <a:pt x="4043" y="0"/>
                  </a:lnTo>
                  <a:lnTo>
                    <a:pt x="4458" y="25"/>
                  </a:lnTo>
                  <a:lnTo>
                    <a:pt x="4872" y="74"/>
                  </a:lnTo>
                  <a:lnTo>
                    <a:pt x="5237" y="171"/>
                  </a:lnTo>
                  <a:lnTo>
                    <a:pt x="5627" y="317"/>
                  </a:lnTo>
                  <a:lnTo>
                    <a:pt x="5968" y="488"/>
                  </a:lnTo>
                  <a:lnTo>
                    <a:pt x="6308" y="682"/>
                  </a:lnTo>
                  <a:lnTo>
                    <a:pt x="6625" y="926"/>
                  </a:lnTo>
                  <a:lnTo>
                    <a:pt x="6917" y="1170"/>
                  </a:lnTo>
                  <a:lnTo>
                    <a:pt x="7161" y="1462"/>
                  </a:lnTo>
                  <a:lnTo>
                    <a:pt x="7404" y="1778"/>
                  </a:lnTo>
                  <a:lnTo>
                    <a:pt x="7599" y="2119"/>
                  </a:lnTo>
                  <a:lnTo>
                    <a:pt x="7770" y="2460"/>
                  </a:lnTo>
                  <a:lnTo>
                    <a:pt x="7916" y="2826"/>
                  </a:lnTo>
                  <a:lnTo>
                    <a:pt x="8013" y="3215"/>
                  </a:lnTo>
                  <a:lnTo>
                    <a:pt x="8062" y="3629"/>
                  </a:lnTo>
                  <a:lnTo>
                    <a:pt x="8086" y="4043"/>
                  </a:lnTo>
                  <a:lnTo>
                    <a:pt x="8086" y="4043"/>
                  </a:lnTo>
                  <a:lnTo>
                    <a:pt x="8062" y="4457"/>
                  </a:lnTo>
                  <a:lnTo>
                    <a:pt x="8013" y="4847"/>
                  </a:lnTo>
                  <a:lnTo>
                    <a:pt x="7916" y="5237"/>
                  </a:lnTo>
                  <a:lnTo>
                    <a:pt x="7770" y="5626"/>
                  </a:lnTo>
                  <a:lnTo>
                    <a:pt x="7599" y="5967"/>
                  </a:lnTo>
                  <a:lnTo>
                    <a:pt x="7404" y="6308"/>
                  </a:lnTo>
                  <a:lnTo>
                    <a:pt x="7161" y="6625"/>
                  </a:lnTo>
                  <a:lnTo>
                    <a:pt x="6917" y="6893"/>
                  </a:lnTo>
                  <a:lnTo>
                    <a:pt x="6625" y="7161"/>
                  </a:lnTo>
                  <a:lnTo>
                    <a:pt x="6308" y="7404"/>
                  </a:lnTo>
                  <a:lnTo>
                    <a:pt x="5968" y="7599"/>
                  </a:lnTo>
                  <a:lnTo>
                    <a:pt x="5627" y="7770"/>
                  </a:lnTo>
                  <a:lnTo>
                    <a:pt x="5237" y="7916"/>
                  </a:lnTo>
                  <a:lnTo>
                    <a:pt x="4872" y="8013"/>
                  </a:lnTo>
                  <a:lnTo>
                    <a:pt x="4458" y="8062"/>
                  </a:lnTo>
                  <a:lnTo>
                    <a:pt x="4043" y="8086"/>
                  </a:lnTo>
                  <a:lnTo>
                    <a:pt x="4043" y="8086"/>
                  </a:lnTo>
                  <a:lnTo>
                    <a:pt x="3629" y="8062"/>
                  </a:lnTo>
                  <a:lnTo>
                    <a:pt x="3240" y="8013"/>
                  </a:lnTo>
                  <a:lnTo>
                    <a:pt x="2850" y="7916"/>
                  </a:lnTo>
                  <a:lnTo>
                    <a:pt x="2460" y="7770"/>
                  </a:lnTo>
                  <a:lnTo>
                    <a:pt x="2119" y="7599"/>
                  </a:lnTo>
                  <a:lnTo>
                    <a:pt x="1778" y="7404"/>
                  </a:lnTo>
                  <a:lnTo>
                    <a:pt x="1462" y="7161"/>
                  </a:lnTo>
                  <a:lnTo>
                    <a:pt x="1194" y="6893"/>
                  </a:lnTo>
                  <a:lnTo>
                    <a:pt x="926" y="6625"/>
                  </a:lnTo>
                  <a:lnTo>
                    <a:pt x="682" y="6308"/>
                  </a:lnTo>
                  <a:lnTo>
                    <a:pt x="488" y="5967"/>
                  </a:lnTo>
                  <a:lnTo>
                    <a:pt x="317" y="5626"/>
                  </a:lnTo>
                  <a:lnTo>
                    <a:pt x="171" y="5237"/>
                  </a:lnTo>
                  <a:lnTo>
                    <a:pt x="74" y="4847"/>
                  </a:lnTo>
                  <a:lnTo>
                    <a:pt x="25" y="4457"/>
                  </a:lnTo>
                  <a:lnTo>
                    <a:pt x="1" y="4043"/>
                  </a:lnTo>
                  <a:lnTo>
                    <a:pt x="1" y="4043"/>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9" name="Shape 859"/>
            <p:cNvSpPr/>
            <p:nvPr/>
          </p:nvSpPr>
          <p:spPr>
            <a:xfrm>
              <a:off x="859375" y="5162075"/>
              <a:ext cx="202175" cy="202175"/>
            </a:xfrm>
            <a:custGeom>
              <a:avLst/>
              <a:gdLst/>
              <a:ahLst/>
              <a:cxnLst/>
              <a:rect l="0" t="0" r="0" b="0"/>
              <a:pathLst>
                <a:path w="8087" h="8087" fill="none" extrusionOk="0">
                  <a:moveTo>
                    <a:pt x="1" y="4043"/>
                  </a:moveTo>
                  <a:lnTo>
                    <a:pt x="1" y="4043"/>
                  </a:lnTo>
                  <a:lnTo>
                    <a:pt x="1" y="3629"/>
                  </a:lnTo>
                  <a:lnTo>
                    <a:pt x="74" y="3215"/>
                  </a:lnTo>
                  <a:lnTo>
                    <a:pt x="171" y="2826"/>
                  </a:lnTo>
                  <a:lnTo>
                    <a:pt x="317" y="2460"/>
                  </a:lnTo>
                  <a:lnTo>
                    <a:pt x="488" y="2119"/>
                  </a:lnTo>
                  <a:lnTo>
                    <a:pt x="682" y="1778"/>
                  </a:lnTo>
                  <a:lnTo>
                    <a:pt x="926" y="1462"/>
                  </a:lnTo>
                  <a:lnTo>
                    <a:pt x="1170" y="1170"/>
                  </a:lnTo>
                  <a:lnTo>
                    <a:pt x="1462" y="926"/>
                  </a:lnTo>
                  <a:lnTo>
                    <a:pt x="1778" y="682"/>
                  </a:lnTo>
                  <a:lnTo>
                    <a:pt x="2119" y="488"/>
                  </a:lnTo>
                  <a:lnTo>
                    <a:pt x="2460" y="317"/>
                  </a:lnTo>
                  <a:lnTo>
                    <a:pt x="2826" y="171"/>
                  </a:lnTo>
                  <a:lnTo>
                    <a:pt x="3215" y="74"/>
                  </a:lnTo>
                  <a:lnTo>
                    <a:pt x="3629" y="25"/>
                  </a:lnTo>
                  <a:lnTo>
                    <a:pt x="4043" y="0"/>
                  </a:lnTo>
                  <a:lnTo>
                    <a:pt x="4043" y="0"/>
                  </a:lnTo>
                  <a:lnTo>
                    <a:pt x="4457" y="25"/>
                  </a:lnTo>
                  <a:lnTo>
                    <a:pt x="4847" y="74"/>
                  </a:lnTo>
                  <a:lnTo>
                    <a:pt x="5237" y="171"/>
                  </a:lnTo>
                  <a:lnTo>
                    <a:pt x="5602" y="317"/>
                  </a:lnTo>
                  <a:lnTo>
                    <a:pt x="5967" y="488"/>
                  </a:lnTo>
                  <a:lnTo>
                    <a:pt x="6308" y="682"/>
                  </a:lnTo>
                  <a:lnTo>
                    <a:pt x="6601" y="926"/>
                  </a:lnTo>
                  <a:lnTo>
                    <a:pt x="6893" y="1170"/>
                  </a:lnTo>
                  <a:lnTo>
                    <a:pt x="7161" y="1462"/>
                  </a:lnTo>
                  <a:lnTo>
                    <a:pt x="7380" y="1778"/>
                  </a:lnTo>
                  <a:lnTo>
                    <a:pt x="7599" y="2119"/>
                  </a:lnTo>
                  <a:lnTo>
                    <a:pt x="7770" y="2460"/>
                  </a:lnTo>
                  <a:lnTo>
                    <a:pt x="7892" y="2826"/>
                  </a:lnTo>
                  <a:lnTo>
                    <a:pt x="7989" y="3215"/>
                  </a:lnTo>
                  <a:lnTo>
                    <a:pt x="8062" y="3629"/>
                  </a:lnTo>
                  <a:lnTo>
                    <a:pt x="8086" y="4043"/>
                  </a:lnTo>
                  <a:lnTo>
                    <a:pt x="8086" y="4043"/>
                  </a:lnTo>
                  <a:lnTo>
                    <a:pt x="8062" y="4457"/>
                  </a:lnTo>
                  <a:lnTo>
                    <a:pt x="7989" y="4847"/>
                  </a:lnTo>
                  <a:lnTo>
                    <a:pt x="7892" y="5237"/>
                  </a:lnTo>
                  <a:lnTo>
                    <a:pt x="7770" y="5626"/>
                  </a:lnTo>
                  <a:lnTo>
                    <a:pt x="7599" y="5967"/>
                  </a:lnTo>
                  <a:lnTo>
                    <a:pt x="7380" y="6308"/>
                  </a:lnTo>
                  <a:lnTo>
                    <a:pt x="7161" y="6625"/>
                  </a:lnTo>
                  <a:lnTo>
                    <a:pt x="6893" y="6893"/>
                  </a:lnTo>
                  <a:lnTo>
                    <a:pt x="6601" y="7161"/>
                  </a:lnTo>
                  <a:lnTo>
                    <a:pt x="6308" y="7404"/>
                  </a:lnTo>
                  <a:lnTo>
                    <a:pt x="5967" y="7599"/>
                  </a:lnTo>
                  <a:lnTo>
                    <a:pt x="5602" y="7770"/>
                  </a:lnTo>
                  <a:lnTo>
                    <a:pt x="5237" y="7916"/>
                  </a:lnTo>
                  <a:lnTo>
                    <a:pt x="4847" y="8013"/>
                  </a:lnTo>
                  <a:lnTo>
                    <a:pt x="4457" y="8062"/>
                  </a:lnTo>
                  <a:lnTo>
                    <a:pt x="4043" y="8086"/>
                  </a:lnTo>
                  <a:lnTo>
                    <a:pt x="4043" y="8086"/>
                  </a:lnTo>
                  <a:lnTo>
                    <a:pt x="3629" y="8062"/>
                  </a:lnTo>
                  <a:lnTo>
                    <a:pt x="3215" y="8013"/>
                  </a:lnTo>
                  <a:lnTo>
                    <a:pt x="2826" y="7916"/>
                  </a:lnTo>
                  <a:lnTo>
                    <a:pt x="2460" y="7770"/>
                  </a:lnTo>
                  <a:lnTo>
                    <a:pt x="2119" y="7599"/>
                  </a:lnTo>
                  <a:lnTo>
                    <a:pt x="1778" y="7404"/>
                  </a:lnTo>
                  <a:lnTo>
                    <a:pt x="1462" y="7161"/>
                  </a:lnTo>
                  <a:lnTo>
                    <a:pt x="1170" y="6893"/>
                  </a:lnTo>
                  <a:lnTo>
                    <a:pt x="926" y="6625"/>
                  </a:lnTo>
                  <a:lnTo>
                    <a:pt x="682" y="6308"/>
                  </a:lnTo>
                  <a:lnTo>
                    <a:pt x="488" y="5967"/>
                  </a:lnTo>
                  <a:lnTo>
                    <a:pt x="317" y="5626"/>
                  </a:lnTo>
                  <a:lnTo>
                    <a:pt x="171" y="5237"/>
                  </a:lnTo>
                  <a:lnTo>
                    <a:pt x="74" y="4847"/>
                  </a:lnTo>
                  <a:lnTo>
                    <a:pt x="1" y="4457"/>
                  </a:lnTo>
                  <a:lnTo>
                    <a:pt x="1" y="4043"/>
                  </a:lnTo>
                  <a:lnTo>
                    <a:pt x="1" y="4043"/>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0" name="Shape 860"/>
            <p:cNvSpPr/>
            <p:nvPr/>
          </p:nvSpPr>
          <p:spPr>
            <a:xfrm>
              <a:off x="676100" y="5071350"/>
              <a:ext cx="86500" cy="7325"/>
            </a:xfrm>
            <a:custGeom>
              <a:avLst/>
              <a:gdLst/>
              <a:ahLst/>
              <a:cxnLst/>
              <a:rect l="0" t="0" r="0" b="0"/>
              <a:pathLst>
                <a:path w="3460" h="293" fill="none" extrusionOk="0">
                  <a:moveTo>
                    <a:pt x="1" y="1"/>
                  </a:moveTo>
                  <a:lnTo>
                    <a:pt x="3459" y="29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1" name="Shape 861"/>
            <p:cNvSpPr/>
            <p:nvPr/>
          </p:nvSpPr>
          <p:spPr>
            <a:xfrm>
              <a:off x="941575" y="5244275"/>
              <a:ext cx="37175" cy="37175"/>
            </a:xfrm>
            <a:custGeom>
              <a:avLst/>
              <a:gdLst/>
              <a:ahLst/>
              <a:cxnLst/>
              <a:rect l="0" t="0" r="0" b="0"/>
              <a:pathLst>
                <a:path w="1487" h="1487" fill="none" extrusionOk="0">
                  <a:moveTo>
                    <a:pt x="0" y="755"/>
                  </a:moveTo>
                  <a:lnTo>
                    <a:pt x="0" y="755"/>
                  </a:lnTo>
                  <a:lnTo>
                    <a:pt x="25" y="609"/>
                  </a:lnTo>
                  <a:lnTo>
                    <a:pt x="73" y="463"/>
                  </a:lnTo>
                  <a:lnTo>
                    <a:pt x="122" y="341"/>
                  </a:lnTo>
                  <a:lnTo>
                    <a:pt x="220" y="220"/>
                  </a:lnTo>
                  <a:lnTo>
                    <a:pt x="341" y="147"/>
                  </a:lnTo>
                  <a:lnTo>
                    <a:pt x="463" y="73"/>
                  </a:lnTo>
                  <a:lnTo>
                    <a:pt x="609" y="25"/>
                  </a:lnTo>
                  <a:lnTo>
                    <a:pt x="755" y="0"/>
                  </a:lnTo>
                  <a:lnTo>
                    <a:pt x="755" y="0"/>
                  </a:lnTo>
                  <a:lnTo>
                    <a:pt x="902" y="25"/>
                  </a:lnTo>
                  <a:lnTo>
                    <a:pt x="1048" y="73"/>
                  </a:lnTo>
                  <a:lnTo>
                    <a:pt x="1169" y="147"/>
                  </a:lnTo>
                  <a:lnTo>
                    <a:pt x="1267" y="220"/>
                  </a:lnTo>
                  <a:lnTo>
                    <a:pt x="1364" y="341"/>
                  </a:lnTo>
                  <a:lnTo>
                    <a:pt x="1437" y="463"/>
                  </a:lnTo>
                  <a:lnTo>
                    <a:pt x="1486" y="609"/>
                  </a:lnTo>
                  <a:lnTo>
                    <a:pt x="1486" y="755"/>
                  </a:lnTo>
                  <a:lnTo>
                    <a:pt x="1486" y="755"/>
                  </a:lnTo>
                  <a:lnTo>
                    <a:pt x="1486" y="902"/>
                  </a:lnTo>
                  <a:lnTo>
                    <a:pt x="1437" y="1048"/>
                  </a:lnTo>
                  <a:lnTo>
                    <a:pt x="1364" y="1169"/>
                  </a:lnTo>
                  <a:lnTo>
                    <a:pt x="1267" y="1267"/>
                  </a:lnTo>
                  <a:lnTo>
                    <a:pt x="1169" y="1364"/>
                  </a:lnTo>
                  <a:lnTo>
                    <a:pt x="1048" y="1437"/>
                  </a:lnTo>
                  <a:lnTo>
                    <a:pt x="902" y="1486"/>
                  </a:lnTo>
                  <a:lnTo>
                    <a:pt x="755" y="1486"/>
                  </a:lnTo>
                  <a:lnTo>
                    <a:pt x="755" y="1486"/>
                  </a:lnTo>
                  <a:lnTo>
                    <a:pt x="609" y="1486"/>
                  </a:lnTo>
                  <a:lnTo>
                    <a:pt x="463" y="1437"/>
                  </a:lnTo>
                  <a:lnTo>
                    <a:pt x="341" y="1364"/>
                  </a:lnTo>
                  <a:lnTo>
                    <a:pt x="220" y="1267"/>
                  </a:lnTo>
                  <a:lnTo>
                    <a:pt x="122" y="1169"/>
                  </a:lnTo>
                  <a:lnTo>
                    <a:pt x="73" y="1048"/>
                  </a:lnTo>
                  <a:lnTo>
                    <a:pt x="25" y="902"/>
                  </a:lnTo>
                  <a:lnTo>
                    <a:pt x="0" y="755"/>
                  </a:lnTo>
                  <a:lnTo>
                    <a:pt x="0" y="75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2" name="Shape 862"/>
            <p:cNvSpPr/>
            <p:nvPr/>
          </p:nvSpPr>
          <p:spPr>
            <a:xfrm>
              <a:off x="614600" y="5244275"/>
              <a:ext cx="37175" cy="37175"/>
            </a:xfrm>
            <a:custGeom>
              <a:avLst/>
              <a:gdLst/>
              <a:ahLst/>
              <a:cxnLst/>
              <a:rect l="0" t="0" r="0" b="0"/>
              <a:pathLst>
                <a:path w="1487" h="1487" fill="none" extrusionOk="0">
                  <a:moveTo>
                    <a:pt x="1" y="755"/>
                  </a:moveTo>
                  <a:lnTo>
                    <a:pt x="1" y="755"/>
                  </a:lnTo>
                  <a:lnTo>
                    <a:pt x="1" y="609"/>
                  </a:lnTo>
                  <a:lnTo>
                    <a:pt x="50" y="463"/>
                  </a:lnTo>
                  <a:lnTo>
                    <a:pt x="123" y="341"/>
                  </a:lnTo>
                  <a:lnTo>
                    <a:pt x="220" y="220"/>
                  </a:lnTo>
                  <a:lnTo>
                    <a:pt x="317" y="147"/>
                  </a:lnTo>
                  <a:lnTo>
                    <a:pt x="439" y="73"/>
                  </a:lnTo>
                  <a:lnTo>
                    <a:pt x="585" y="25"/>
                  </a:lnTo>
                  <a:lnTo>
                    <a:pt x="731" y="0"/>
                  </a:lnTo>
                  <a:lnTo>
                    <a:pt x="731" y="0"/>
                  </a:lnTo>
                  <a:lnTo>
                    <a:pt x="878" y="25"/>
                  </a:lnTo>
                  <a:lnTo>
                    <a:pt x="1024" y="73"/>
                  </a:lnTo>
                  <a:lnTo>
                    <a:pt x="1146" y="147"/>
                  </a:lnTo>
                  <a:lnTo>
                    <a:pt x="1267" y="220"/>
                  </a:lnTo>
                  <a:lnTo>
                    <a:pt x="1340" y="341"/>
                  </a:lnTo>
                  <a:lnTo>
                    <a:pt x="1413" y="463"/>
                  </a:lnTo>
                  <a:lnTo>
                    <a:pt x="1462" y="609"/>
                  </a:lnTo>
                  <a:lnTo>
                    <a:pt x="1486" y="755"/>
                  </a:lnTo>
                  <a:lnTo>
                    <a:pt x="1486" y="755"/>
                  </a:lnTo>
                  <a:lnTo>
                    <a:pt x="1462" y="902"/>
                  </a:lnTo>
                  <a:lnTo>
                    <a:pt x="1413" y="1048"/>
                  </a:lnTo>
                  <a:lnTo>
                    <a:pt x="1340" y="1169"/>
                  </a:lnTo>
                  <a:lnTo>
                    <a:pt x="1267" y="1267"/>
                  </a:lnTo>
                  <a:lnTo>
                    <a:pt x="1146" y="1364"/>
                  </a:lnTo>
                  <a:lnTo>
                    <a:pt x="1024" y="1437"/>
                  </a:lnTo>
                  <a:lnTo>
                    <a:pt x="878" y="1486"/>
                  </a:lnTo>
                  <a:lnTo>
                    <a:pt x="731" y="1486"/>
                  </a:lnTo>
                  <a:lnTo>
                    <a:pt x="731" y="1486"/>
                  </a:lnTo>
                  <a:lnTo>
                    <a:pt x="585" y="1486"/>
                  </a:lnTo>
                  <a:lnTo>
                    <a:pt x="439" y="1437"/>
                  </a:lnTo>
                  <a:lnTo>
                    <a:pt x="317" y="1364"/>
                  </a:lnTo>
                  <a:lnTo>
                    <a:pt x="220" y="1267"/>
                  </a:lnTo>
                  <a:lnTo>
                    <a:pt x="123" y="1169"/>
                  </a:lnTo>
                  <a:lnTo>
                    <a:pt x="50" y="1048"/>
                  </a:lnTo>
                  <a:lnTo>
                    <a:pt x="1" y="902"/>
                  </a:lnTo>
                  <a:lnTo>
                    <a:pt x="1" y="755"/>
                  </a:lnTo>
                  <a:lnTo>
                    <a:pt x="1" y="75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63" name="Shape 863"/>
          <p:cNvGrpSpPr/>
          <p:nvPr/>
        </p:nvGrpSpPr>
        <p:grpSpPr>
          <a:xfrm>
            <a:off x="7243894" y="1803400"/>
            <a:ext cx="433992" cy="422729"/>
            <a:chOff x="5916675" y="927975"/>
            <a:chExt cx="516350" cy="502950"/>
          </a:xfrm>
        </p:grpSpPr>
        <p:sp>
          <p:nvSpPr>
            <p:cNvPr id="864" name="Shape 864"/>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38100" cap="rnd" cmpd="sng">
              <a:solidFill>
                <a:srgbClr val="FF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5" name="Shape 865"/>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38100" cap="rnd" cmpd="sng">
              <a:solidFill>
                <a:srgbClr val="FF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66" name="Shape 866"/>
          <p:cNvGrpSpPr/>
          <p:nvPr/>
        </p:nvGrpSpPr>
        <p:grpSpPr>
          <a:xfrm>
            <a:off x="6359914" y="2509301"/>
            <a:ext cx="1079481" cy="1051467"/>
            <a:chOff x="5916675" y="927975"/>
            <a:chExt cx="516350" cy="502950"/>
          </a:xfrm>
        </p:grpSpPr>
        <p:sp>
          <p:nvSpPr>
            <p:cNvPr id="867" name="Shape 867"/>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solidFill>
              <a:srgbClr val="FF0000"/>
            </a:solidFill>
            <a:ln w="9525" cap="rnd" cmpd="sng">
              <a:solidFill>
                <a:srgbClr val="FFFF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8" name="Shape 868"/>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solidFill>
              <a:srgbClr val="FF0000"/>
            </a:solidFill>
            <a:ln w="9525" cap="rnd" cmpd="sng">
              <a:solidFill>
                <a:srgbClr val="FFFF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69" name="Shape 869"/>
          <p:cNvGrpSpPr/>
          <p:nvPr/>
        </p:nvGrpSpPr>
        <p:grpSpPr>
          <a:xfrm>
            <a:off x="6360056" y="1803400"/>
            <a:ext cx="433992" cy="422729"/>
            <a:chOff x="5916675" y="927975"/>
            <a:chExt cx="516350" cy="502950"/>
          </a:xfrm>
        </p:grpSpPr>
        <p:sp>
          <p:nvSpPr>
            <p:cNvPr id="870" name="Shape 870"/>
            <p:cNvSpPr/>
            <p:nvPr/>
          </p:nvSpPr>
          <p:spPr>
            <a:xfrm>
              <a:off x="5916675" y="927975"/>
              <a:ext cx="516350" cy="502950"/>
            </a:xfrm>
            <a:custGeom>
              <a:avLst/>
              <a:gdLst/>
              <a:ahLst/>
              <a:cxnLst/>
              <a:rect l="0" t="0" r="0" b="0"/>
              <a:pathLst>
                <a:path w="20654" h="20118" fill="none" extrusionOk="0">
                  <a:moveTo>
                    <a:pt x="20654" y="10059"/>
                  </a:moveTo>
                  <a:lnTo>
                    <a:pt x="18486" y="8183"/>
                  </a:lnTo>
                  <a:lnTo>
                    <a:pt x="19631" y="5577"/>
                  </a:lnTo>
                  <a:lnTo>
                    <a:pt x="16879" y="4847"/>
                  </a:lnTo>
                  <a:lnTo>
                    <a:pt x="16757" y="1997"/>
                  </a:lnTo>
                  <a:lnTo>
                    <a:pt x="13956" y="2509"/>
                  </a:lnTo>
                  <a:lnTo>
                    <a:pt x="12616" y="0"/>
                  </a:lnTo>
                  <a:lnTo>
                    <a:pt x="10327" y="1681"/>
                  </a:lnTo>
                  <a:lnTo>
                    <a:pt x="8038" y="0"/>
                  </a:lnTo>
                  <a:lnTo>
                    <a:pt x="6698" y="2509"/>
                  </a:lnTo>
                  <a:lnTo>
                    <a:pt x="3897" y="1997"/>
                  </a:lnTo>
                  <a:lnTo>
                    <a:pt x="3776" y="4847"/>
                  </a:lnTo>
                  <a:lnTo>
                    <a:pt x="1023" y="5577"/>
                  </a:lnTo>
                  <a:lnTo>
                    <a:pt x="2168" y="8183"/>
                  </a:lnTo>
                  <a:lnTo>
                    <a:pt x="1" y="10059"/>
                  </a:lnTo>
                  <a:lnTo>
                    <a:pt x="2168" y="11934"/>
                  </a:lnTo>
                  <a:lnTo>
                    <a:pt x="1023" y="14540"/>
                  </a:lnTo>
                  <a:lnTo>
                    <a:pt x="3776" y="15271"/>
                  </a:lnTo>
                  <a:lnTo>
                    <a:pt x="3897" y="18120"/>
                  </a:lnTo>
                  <a:lnTo>
                    <a:pt x="6698" y="17609"/>
                  </a:lnTo>
                  <a:lnTo>
                    <a:pt x="8038" y="20117"/>
                  </a:lnTo>
                  <a:lnTo>
                    <a:pt x="10327" y="18437"/>
                  </a:lnTo>
                  <a:lnTo>
                    <a:pt x="12616" y="20117"/>
                  </a:lnTo>
                  <a:lnTo>
                    <a:pt x="13956" y="17609"/>
                  </a:lnTo>
                  <a:lnTo>
                    <a:pt x="16757" y="18120"/>
                  </a:lnTo>
                  <a:lnTo>
                    <a:pt x="16879" y="15271"/>
                  </a:lnTo>
                  <a:lnTo>
                    <a:pt x="19631" y="14540"/>
                  </a:lnTo>
                  <a:lnTo>
                    <a:pt x="18486" y="11934"/>
                  </a:lnTo>
                  <a:lnTo>
                    <a:pt x="20654" y="10059"/>
                  </a:lnTo>
                  <a:close/>
                </a:path>
              </a:pathLst>
            </a:custGeom>
            <a:noFill/>
            <a:ln w="12175" cap="rnd" cmpd="sng">
              <a:solidFill>
                <a:srgbClr val="FF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1" name="Shape 871"/>
            <p:cNvSpPr/>
            <p:nvPr/>
          </p:nvSpPr>
          <p:spPr>
            <a:xfrm>
              <a:off x="6006800" y="1011375"/>
              <a:ext cx="336125" cy="336125"/>
            </a:xfrm>
            <a:custGeom>
              <a:avLst/>
              <a:gdLst/>
              <a:ahLst/>
              <a:cxnLst/>
              <a:rect l="0" t="0" r="0" b="0"/>
              <a:pathLst>
                <a:path w="13445" h="13445" fill="none" extrusionOk="0">
                  <a:moveTo>
                    <a:pt x="6722" y="13445"/>
                  </a:moveTo>
                  <a:lnTo>
                    <a:pt x="6722" y="13445"/>
                  </a:lnTo>
                  <a:lnTo>
                    <a:pt x="6381" y="13420"/>
                  </a:lnTo>
                  <a:lnTo>
                    <a:pt x="6040" y="13396"/>
                  </a:lnTo>
                  <a:lnTo>
                    <a:pt x="5699" y="13347"/>
                  </a:lnTo>
                  <a:lnTo>
                    <a:pt x="5383" y="13299"/>
                  </a:lnTo>
                  <a:lnTo>
                    <a:pt x="5042" y="13226"/>
                  </a:lnTo>
                  <a:lnTo>
                    <a:pt x="4725" y="13128"/>
                  </a:lnTo>
                  <a:lnTo>
                    <a:pt x="4408" y="13031"/>
                  </a:lnTo>
                  <a:lnTo>
                    <a:pt x="4116" y="12909"/>
                  </a:lnTo>
                  <a:lnTo>
                    <a:pt x="3824" y="12763"/>
                  </a:lnTo>
                  <a:lnTo>
                    <a:pt x="3532" y="12617"/>
                  </a:lnTo>
                  <a:lnTo>
                    <a:pt x="3239" y="12471"/>
                  </a:lnTo>
                  <a:lnTo>
                    <a:pt x="2971" y="12276"/>
                  </a:lnTo>
                  <a:lnTo>
                    <a:pt x="2703" y="12105"/>
                  </a:lnTo>
                  <a:lnTo>
                    <a:pt x="2460" y="11910"/>
                  </a:lnTo>
                  <a:lnTo>
                    <a:pt x="2216" y="11691"/>
                  </a:lnTo>
                  <a:lnTo>
                    <a:pt x="1973" y="11472"/>
                  </a:lnTo>
                  <a:lnTo>
                    <a:pt x="1754" y="11228"/>
                  </a:lnTo>
                  <a:lnTo>
                    <a:pt x="1534" y="10985"/>
                  </a:lnTo>
                  <a:lnTo>
                    <a:pt x="1340" y="10741"/>
                  </a:lnTo>
                  <a:lnTo>
                    <a:pt x="1169" y="10473"/>
                  </a:lnTo>
                  <a:lnTo>
                    <a:pt x="974" y="10206"/>
                  </a:lnTo>
                  <a:lnTo>
                    <a:pt x="828" y="9913"/>
                  </a:lnTo>
                  <a:lnTo>
                    <a:pt x="682" y="9621"/>
                  </a:lnTo>
                  <a:lnTo>
                    <a:pt x="536" y="9329"/>
                  </a:lnTo>
                  <a:lnTo>
                    <a:pt x="414" y="9036"/>
                  </a:lnTo>
                  <a:lnTo>
                    <a:pt x="317" y="8720"/>
                  </a:lnTo>
                  <a:lnTo>
                    <a:pt x="219" y="8403"/>
                  </a:lnTo>
                  <a:lnTo>
                    <a:pt x="146" y="8062"/>
                  </a:lnTo>
                  <a:lnTo>
                    <a:pt x="98" y="7746"/>
                  </a:lnTo>
                  <a:lnTo>
                    <a:pt x="49" y="7405"/>
                  </a:lnTo>
                  <a:lnTo>
                    <a:pt x="24" y="7064"/>
                  </a:lnTo>
                  <a:lnTo>
                    <a:pt x="0" y="6723"/>
                  </a:lnTo>
                  <a:lnTo>
                    <a:pt x="0" y="6723"/>
                  </a:lnTo>
                  <a:lnTo>
                    <a:pt x="24" y="6382"/>
                  </a:lnTo>
                  <a:lnTo>
                    <a:pt x="49" y="6041"/>
                  </a:lnTo>
                  <a:lnTo>
                    <a:pt x="98" y="5700"/>
                  </a:lnTo>
                  <a:lnTo>
                    <a:pt x="146" y="5383"/>
                  </a:lnTo>
                  <a:lnTo>
                    <a:pt x="219" y="5042"/>
                  </a:lnTo>
                  <a:lnTo>
                    <a:pt x="317" y="4726"/>
                  </a:lnTo>
                  <a:lnTo>
                    <a:pt x="414" y="4409"/>
                  </a:lnTo>
                  <a:lnTo>
                    <a:pt x="536" y="4117"/>
                  </a:lnTo>
                  <a:lnTo>
                    <a:pt x="682" y="3825"/>
                  </a:lnTo>
                  <a:lnTo>
                    <a:pt x="828" y="3532"/>
                  </a:lnTo>
                  <a:lnTo>
                    <a:pt x="974" y="3240"/>
                  </a:lnTo>
                  <a:lnTo>
                    <a:pt x="1169" y="2972"/>
                  </a:lnTo>
                  <a:lnTo>
                    <a:pt x="1340" y="2704"/>
                  </a:lnTo>
                  <a:lnTo>
                    <a:pt x="1534" y="2461"/>
                  </a:lnTo>
                  <a:lnTo>
                    <a:pt x="1754" y="2217"/>
                  </a:lnTo>
                  <a:lnTo>
                    <a:pt x="1973" y="1974"/>
                  </a:lnTo>
                  <a:lnTo>
                    <a:pt x="2216" y="1754"/>
                  </a:lnTo>
                  <a:lnTo>
                    <a:pt x="2460" y="1535"/>
                  </a:lnTo>
                  <a:lnTo>
                    <a:pt x="2703" y="1340"/>
                  </a:lnTo>
                  <a:lnTo>
                    <a:pt x="2971" y="1170"/>
                  </a:lnTo>
                  <a:lnTo>
                    <a:pt x="3239" y="975"/>
                  </a:lnTo>
                  <a:lnTo>
                    <a:pt x="3532" y="829"/>
                  </a:lnTo>
                  <a:lnTo>
                    <a:pt x="3824" y="683"/>
                  </a:lnTo>
                  <a:lnTo>
                    <a:pt x="4116" y="537"/>
                  </a:lnTo>
                  <a:lnTo>
                    <a:pt x="4408" y="415"/>
                  </a:lnTo>
                  <a:lnTo>
                    <a:pt x="4725" y="317"/>
                  </a:lnTo>
                  <a:lnTo>
                    <a:pt x="5042" y="220"/>
                  </a:lnTo>
                  <a:lnTo>
                    <a:pt x="5383" y="147"/>
                  </a:lnTo>
                  <a:lnTo>
                    <a:pt x="5699" y="98"/>
                  </a:lnTo>
                  <a:lnTo>
                    <a:pt x="6040" y="49"/>
                  </a:lnTo>
                  <a:lnTo>
                    <a:pt x="6381" y="25"/>
                  </a:lnTo>
                  <a:lnTo>
                    <a:pt x="6722" y="1"/>
                  </a:lnTo>
                  <a:lnTo>
                    <a:pt x="6722" y="1"/>
                  </a:lnTo>
                  <a:lnTo>
                    <a:pt x="7063" y="25"/>
                  </a:lnTo>
                  <a:lnTo>
                    <a:pt x="7404" y="49"/>
                  </a:lnTo>
                  <a:lnTo>
                    <a:pt x="7745" y="98"/>
                  </a:lnTo>
                  <a:lnTo>
                    <a:pt x="8062" y="147"/>
                  </a:lnTo>
                  <a:lnTo>
                    <a:pt x="8403" y="220"/>
                  </a:lnTo>
                  <a:lnTo>
                    <a:pt x="8719" y="317"/>
                  </a:lnTo>
                  <a:lnTo>
                    <a:pt x="9036" y="415"/>
                  </a:lnTo>
                  <a:lnTo>
                    <a:pt x="9328" y="537"/>
                  </a:lnTo>
                  <a:lnTo>
                    <a:pt x="9620" y="683"/>
                  </a:lnTo>
                  <a:lnTo>
                    <a:pt x="9913" y="829"/>
                  </a:lnTo>
                  <a:lnTo>
                    <a:pt x="10205" y="975"/>
                  </a:lnTo>
                  <a:lnTo>
                    <a:pt x="10473" y="1170"/>
                  </a:lnTo>
                  <a:lnTo>
                    <a:pt x="10741" y="1340"/>
                  </a:lnTo>
                  <a:lnTo>
                    <a:pt x="10984" y="1535"/>
                  </a:lnTo>
                  <a:lnTo>
                    <a:pt x="11228" y="1754"/>
                  </a:lnTo>
                  <a:lnTo>
                    <a:pt x="11471" y="1974"/>
                  </a:lnTo>
                  <a:lnTo>
                    <a:pt x="11690" y="2217"/>
                  </a:lnTo>
                  <a:lnTo>
                    <a:pt x="11910" y="2461"/>
                  </a:lnTo>
                  <a:lnTo>
                    <a:pt x="12105" y="2704"/>
                  </a:lnTo>
                  <a:lnTo>
                    <a:pt x="12275" y="2972"/>
                  </a:lnTo>
                  <a:lnTo>
                    <a:pt x="12470" y="3240"/>
                  </a:lnTo>
                  <a:lnTo>
                    <a:pt x="12616" y="3532"/>
                  </a:lnTo>
                  <a:lnTo>
                    <a:pt x="12762" y="3825"/>
                  </a:lnTo>
                  <a:lnTo>
                    <a:pt x="12908" y="4117"/>
                  </a:lnTo>
                  <a:lnTo>
                    <a:pt x="13030" y="4409"/>
                  </a:lnTo>
                  <a:lnTo>
                    <a:pt x="13127" y="4726"/>
                  </a:lnTo>
                  <a:lnTo>
                    <a:pt x="13225" y="5042"/>
                  </a:lnTo>
                  <a:lnTo>
                    <a:pt x="13298" y="5383"/>
                  </a:lnTo>
                  <a:lnTo>
                    <a:pt x="13347" y="5700"/>
                  </a:lnTo>
                  <a:lnTo>
                    <a:pt x="13395" y="6041"/>
                  </a:lnTo>
                  <a:lnTo>
                    <a:pt x="13420" y="6382"/>
                  </a:lnTo>
                  <a:lnTo>
                    <a:pt x="13444" y="6723"/>
                  </a:lnTo>
                  <a:lnTo>
                    <a:pt x="13444" y="6723"/>
                  </a:lnTo>
                  <a:lnTo>
                    <a:pt x="13420" y="7064"/>
                  </a:lnTo>
                  <a:lnTo>
                    <a:pt x="13395" y="7405"/>
                  </a:lnTo>
                  <a:lnTo>
                    <a:pt x="13347" y="7746"/>
                  </a:lnTo>
                  <a:lnTo>
                    <a:pt x="13298" y="8062"/>
                  </a:lnTo>
                  <a:lnTo>
                    <a:pt x="13225" y="8403"/>
                  </a:lnTo>
                  <a:lnTo>
                    <a:pt x="13127" y="8720"/>
                  </a:lnTo>
                  <a:lnTo>
                    <a:pt x="13030" y="9036"/>
                  </a:lnTo>
                  <a:lnTo>
                    <a:pt x="12908" y="9329"/>
                  </a:lnTo>
                  <a:lnTo>
                    <a:pt x="12762" y="9621"/>
                  </a:lnTo>
                  <a:lnTo>
                    <a:pt x="12616" y="9913"/>
                  </a:lnTo>
                  <a:lnTo>
                    <a:pt x="12470" y="10206"/>
                  </a:lnTo>
                  <a:lnTo>
                    <a:pt x="12275" y="10473"/>
                  </a:lnTo>
                  <a:lnTo>
                    <a:pt x="12105" y="10741"/>
                  </a:lnTo>
                  <a:lnTo>
                    <a:pt x="11910" y="10985"/>
                  </a:lnTo>
                  <a:lnTo>
                    <a:pt x="11690" y="11228"/>
                  </a:lnTo>
                  <a:lnTo>
                    <a:pt x="11471" y="11472"/>
                  </a:lnTo>
                  <a:lnTo>
                    <a:pt x="11228" y="11691"/>
                  </a:lnTo>
                  <a:lnTo>
                    <a:pt x="10984" y="11910"/>
                  </a:lnTo>
                  <a:lnTo>
                    <a:pt x="10741" y="12105"/>
                  </a:lnTo>
                  <a:lnTo>
                    <a:pt x="10473" y="12276"/>
                  </a:lnTo>
                  <a:lnTo>
                    <a:pt x="10205" y="12471"/>
                  </a:lnTo>
                  <a:lnTo>
                    <a:pt x="9913" y="12617"/>
                  </a:lnTo>
                  <a:lnTo>
                    <a:pt x="9620" y="12763"/>
                  </a:lnTo>
                  <a:lnTo>
                    <a:pt x="9328" y="12909"/>
                  </a:lnTo>
                  <a:lnTo>
                    <a:pt x="9036" y="13031"/>
                  </a:lnTo>
                  <a:lnTo>
                    <a:pt x="8719" y="13128"/>
                  </a:lnTo>
                  <a:lnTo>
                    <a:pt x="8403" y="13226"/>
                  </a:lnTo>
                  <a:lnTo>
                    <a:pt x="8062" y="13299"/>
                  </a:lnTo>
                  <a:lnTo>
                    <a:pt x="7745" y="13347"/>
                  </a:lnTo>
                  <a:lnTo>
                    <a:pt x="7404" y="13396"/>
                  </a:lnTo>
                  <a:lnTo>
                    <a:pt x="7063" y="13420"/>
                  </a:lnTo>
                  <a:lnTo>
                    <a:pt x="6722" y="13445"/>
                  </a:lnTo>
                  <a:lnTo>
                    <a:pt x="6722" y="13445"/>
                  </a:lnTo>
                  <a:close/>
                </a:path>
              </a:pathLst>
            </a:custGeom>
            <a:noFill/>
            <a:ln w="12175" cap="rnd" cmpd="sng">
              <a:solidFill>
                <a:srgbClr val="FF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872" name="Shape 872"/>
          <p:cNvSpPr/>
          <p:nvPr/>
        </p:nvSpPr>
        <p:spPr>
          <a:xfrm>
            <a:off x="7436055" y="2039777"/>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3810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3" name="Shape 873"/>
          <p:cNvSpPr/>
          <p:nvPr/>
        </p:nvSpPr>
        <p:spPr>
          <a:xfrm>
            <a:off x="6552218" y="2039777"/>
            <a:ext cx="402263" cy="227229"/>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4" name="Shape 874"/>
          <p:cNvSpPr/>
          <p:nvPr/>
        </p:nvSpPr>
        <p:spPr>
          <a:xfrm>
            <a:off x="6837753" y="3097315"/>
            <a:ext cx="1000561" cy="565193"/>
          </a:xfrm>
          <a:custGeom>
            <a:avLst/>
            <a:gdLst/>
            <a:ahLst/>
            <a:cxnLst/>
            <a:rect l="0" t="0" r="0" b="0"/>
            <a:pathLst>
              <a:path w="19144" h="10814" fill="none" extrusionOk="0">
                <a:moveTo>
                  <a:pt x="16124" y="4774"/>
                </a:moveTo>
                <a:lnTo>
                  <a:pt x="15369" y="4774"/>
                </a:lnTo>
                <a:lnTo>
                  <a:pt x="15369" y="4774"/>
                </a:lnTo>
                <a:lnTo>
                  <a:pt x="15393" y="4482"/>
                </a:lnTo>
                <a:lnTo>
                  <a:pt x="15393" y="4482"/>
                </a:lnTo>
                <a:lnTo>
                  <a:pt x="15369" y="4189"/>
                </a:lnTo>
                <a:lnTo>
                  <a:pt x="15344" y="3921"/>
                </a:lnTo>
                <a:lnTo>
                  <a:pt x="15271" y="3654"/>
                </a:lnTo>
                <a:lnTo>
                  <a:pt x="15174" y="3410"/>
                </a:lnTo>
                <a:lnTo>
                  <a:pt x="15052" y="3166"/>
                </a:lnTo>
                <a:lnTo>
                  <a:pt x="14930" y="2947"/>
                </a:lnTo>
                <a:lnTo>
                  <a:pt x="14760" y="2728"/>
                </a:lnTo>
                <a:lnTo>
                  <a:pt x="14589" y="2533"/>
                </a:lnTo>
                <a:lnTo>
                  <a:pt x="14394" y="2363"/>
                </a:lnTo>
                <a:lnTo>
                  <a:pt x="14175" y="2192"/>
                </a:lnTo>
                <a:lnTo>
                  <a:pt x="13956" y="2070"/>
                </a:lnTo>
                <a:lnTo>
                  <a:pt x="13712" y="1949"/>
                </a:lnTo>
                <a:lnTo>
                  <a:pt x="13469" y="1851"/>
                </a:lnTo>
                <a:lnTo>
                  <a:pt x="13201" y="1778"/>
                </a:lnTo>
                <a:lnTo>
                  <a:pt x="12933" y="1754"/>
                </a:lnTo>
                <a:lnTo>
                  <a:pt x="12641" y="1729"/>
                </a:lnTo>
                <a:lnTo>
                  <a:pt x="12641" y="1729"/>
                </a:lnTo>
                <a:lnTo>
                  <a:pt x="12300" y="1754"/>
                </a:lnTo>
                <a:lnTo>
                  <a:pt x="11959" y="1827"/>
                </a:lnTo>
                <a:lnTo>
                  <a:pt x="11618" y="1924"/>
                </a:lnTo>
                <a:lnTo>
                  <a:pt x="11326" y="2070"/>
                </a:lnTo>
                <a:lnTo>
                  <a:pt x="11326" y="2070"/>
                </a:lnTo>
                <a:lnTo>
                  <a:pt x="11155" y="1851"/>
                </a:lnTo>
                <a:lnTo>
                  <a:pt x="10985" y="1632"/>
                </a:lnTo>
                <a:lnTo>
                  <a:pt x="10814" y="1413"/>
                </a:lnTo>
                <a:lnTo>
                  <a:pt x="10619" y="1218"/>
                </a:lnTo>
                <a:lnTo>
                  <a:pt x="10425" y="1048"/>
                </a:lnTo>
                <a:lnTo>
                  <a:pt x="10205" y="877"/>
                </a:lnTo>
                <a:lnTo>
                  <a:pt x="9962" y="707"/>
                </a:lnTo>
                <a:lnTo>
                  <a:pt x="9718" y="560"/>
                </a:lnTo>
                <a:lnTo>
                  <a:pt x="9475" y="439"/>
                </a:lnTo>
                <a:lnTo>
                  <a:pt x="9231" y="317"/>
                </a:lnTo>
                <a:lnTo>
                  <a:pt x="8963" y="219"/>
                </a:lnTo>
                <a:lnTo>
                  <a:pt x="8695" y="146"/>
                </a:lnTo>
                <a:lnTo>
                  <a:pt x="8403" y="73"/>
                </a:lnTo>
                <a:lnTo>
                  <a:pt x="8135" y="25"/>
                </a:lnTo>
                <a:lnTo>
                  <a:pt x="7843" y="0"/>
                </a:lnTo>
                <a:lnTo>
                  <a:pt x="7551" y="0"/>
                </a:lnTo>
                <a:lnTo>
                  <a:pt x="7551" y="0"/>
                </a:lnTo>
                <a:lnTo>
                  <a:pt x="7088" y="25"/>
                </a:lnTo>
                <a:lnTo>
                  <a:pt x="6650" y="98"/>
                </a:lnTo>
                <a:lnTo>
                  <a:pt x="6211" y="195"/>
                </a:lnTo>
                <a:lnTo>
                  <a:pt x="5797" y="341"/>
                </a:lnTo>
                <a:lnTo>
                  <a:pt x="5407" y="536"/>
                </a:lnTo>
                <a:lnTo>
                  <a:pt x="5042" y="755"/>
                </a:lnTo>
                <a:lnTo>
                  <a:pt x="4701" y="1023"/>
                </a:lnTo>
                <a:lnTo>
                  <a:pt x="4385" y="1315"/>
                </a:lnTo>
                <a:lnTo>
                  <a:pt x="4092" y="1632"/>
                </a:lnTo>
                <a:lnTo>
                  <a:pt x="3824" y="1973"/>
                </a:lnTo>
                <a:lnTo>
                  <a:pt x="3605" y="2338"/>
                </a:lnTo>
                <a:lnTo>
                  <a:pt x="3410" y="2728"/>
                </a:lnTo>
                <a:lnTo>
                  <a:pt x="3264" y="3142"/>
                </a:lnTo>
                <a:lnTo>
                  <a:pt x="3142" y="3580"/>
                </a:lnTo>
                <a:lnTo>
                  <a:pt x="3094" y="4019"/>
                </a:lnTo>
                <a:lnTo>
                  <a:pt x="3069" y="4482"/>
                </a:lnTo>
                <a:lnTo>
                  <a:pt x="3069" y="4482"/>
                </a:lnTo>
                <a:lnTo>
                  <a:pt x="3069" y="4774"/>
                </a:lnTo>
                <a:lnTo>
                  <a:pt x="3021" y="4774"/>
                </a:lnTo>
                <a:lnTo>
                  <a:pt x="3021" y="4774"/>
                </a:lnTo>
                <a:lnTo>
                  <a:pt x="2704" y="4774"/>
                </a:lnTo>
                <a:lnTo>
                  <a:pt x="2412" y="4823"/>
                </a:lnTo>
                <a:lnTo>
                  <a:pt x="2120" y="4896"/>
                </a:lnTo>
                <a:lnTo>
                  <a:pt x="1827" y="5017"/>
                </a:lnTo>
                <a:lnTo>
                  <a:pt x="1584" y="5139"/>
                </a:lnTo>
                <a:lnTo>
                  <a:pt x="1316" y="5285"/>
                </a:lnTo>
                <a:lnTo>
                  <a:pt x="1097" y="5456"/>
                </a:lnTo>
                <a:lnTo>
                  <a:pt x="877" y="5651"/>
                </a:lnTo>
                <a:lnTo>
                  <a:pt x="683" y="5870"/>
                </a:lnTo>
                <a:lnTo>
                  <a:pt x="512" y="6113"/>
                </a:lnTo>
                <a:lnTo>
                  <a:pt x="366" y="6357"/>
                </a:lnTo>
                <a:lnTo>
                  <a:pt x="220" y="6625"/>
                </a:lnTo>
                <a:lnTo>
                  <a:pt x="122" y="6893"/>
                </a:lnTo>
                <a:lnTo>
                  <a:pt x="49" y="7185"/>
                </a:lnTo>
                <a:lnTo>
                  <a:pt x="1" y="7477"/>
                </a:lnTo>
                <a:lnTo>
                  <a:pt x="1" y="7794"/>
                </a:lnTo>
                <a:lnTo>
                  <a:pt x="1" y="7794"/>
                </a:lnTo>
                <a:lnTo>
                  <a:pt x="1" y="8110"/>
                </a:lnTo>
                <a:lnTo>
                  <a:pt x="49" y="8403"/>
                </a:lnTo>
                <a:lnTo>
                  <a:pt x="122" y="8695"/>
                </a:lnTo>
                <a:lnTo>
                  <a:pt x="220" y="8963"/>
                </a:lnTo>
                <a:lnTo>
                  <a:pt x="366" y="9231"/>
                </a:lnTo>
                <a:lnTo>
                  <a:pt x="512" y="9474"/>
                </a:lnTo>
                <a:lnTo>
                  <a:pt x="683" y="9718"/>
                </a:lnTo>
                <a:lnTo>
                  <a:pt x="877" y="9937"/>
                </a:lnTo>
                <a:lnTo>
                  <a:pt x="1097" y="10132"/>
                </a:lnTo>
                <a:lnTo>
                  <a:pt x="1316" y="10302"/>
                </a:lnTo>
                <a:lnTo>
                  <a:pt x="1584" y="10449"/>
                </a:lnTo>
                <a:lnTo>
                  <a:pt x="1827" y="10570"/>
                </a:lnTo>
                <a:lnTo>
                  <a:pt x="2120" y="10692"/>
                </a:lnTo>
                <a:lnTo>
                  <a:pt x="2412" y="10765"/>
                </a:lnTo>
                <a:lnTo>
                  <a:pt x="2704" y="10814"/>
                </a:lnTo>
                <a:lnTo>
                  <a:pt x="3021" y="10814"/>
                </a:lnTo>
                <a:lnTo>
                  <a:pt x="16124" y="10814"/>
                </a:lnTo>
                <a:lnTo>
                  <a:pt x="16124" y="10814"/>
                </a:lnTo>
                <a:lnTo>
                  <a:pt x="16440" y="10814"/>
                </a:lnTo>
                <a:lnTo>
                  <a:pt x="16732" y="10765"/>
                </a:lnTo>
                <a:lnTo>
                  <a:pt x="17025" y="10692"/>
                </a:lnTo>
                <a:lnTo>
                  <a:pt x="17317" y="10570"/>
                </a:lnTo>
                <a:lnTo>
                  <a:pt x="17561" y="10449"/>
                </a:lnTo>
                <a:lnTo>
                  <a:pt x="17828" y="10302"/>
                </a:lnTo>
                <a:lnTo>
                  <a:pt x="18048" y="10132"/>
                </a:lnTo>
                <a:lnTo>
                  <a:pt x="18267" y="9937"/>
                </a:lnTo>
                <a:lnTo>
                  <a:pt x="18462" y="9718"/>
                </a:lnTo>
                <a:lnTo>
                  <a:pt x="18632" y="9474"/>
                </a:lnTo>
                <a:lnTo>
                  <a:pt x="18778" y="9231"/>
                </a:lnTo>
                <a:lnTo>
                  <a:pt x="18924" y="8963"/>
                </a:lnTo>
                <a:lnTo>
                  <a:pt x="19022" y="8695"/>
                </a:lnTo>
                <a:lnTo>
                  <a:pt x="19095" y="8403"/>
                </a:lnTo>
                <a:lnTo>
                  <a:pt x="19144" y="8110"/>
                </a:lnTo>
                <a:lnTo>
                  <a:pt x="19144" y="7794"/>
                </a:lnTo>
                <a:lnTo>
                  <a:pt x="19144" y="7794"/>
                </a:lnTo>
                <a:lnTo>
                  <a:pt x="19144" y="7477"/>
                </a:lnTo>
                <a:lnTo>
                  <a:pt x="19095" y="7185"/>
                </a:lnTo>
                <a:lnTo>
                  <a:pt x="19022" y="6893"/>
                </a:lnTo>
                <a:lnTo>
                  <a:pt x="18924" y="6625"/>
                </a:lnTo>
                <a:lnTo>
                  <a:pt x="18778" y="6357"/>
                </a:lnTo>
                <a:lnTo>
                  <a:pt x="18632" y="6113"/>
                </a:lnTo>
                <a:lnTo>
                  <a:pt x="18462" y="5870"/>
                </a:lnTo>
                <a:lnTo>
                  <a:pt x="18267" y="5651"/>
                </a:lnTo>
                <a:lnTo>
                  <a:pt x="18048" y="5456"/>
                </a:lnTo>
                <a:lnTo>
                  <a:pt x="17828" y="5285"/>
                </a:lnTo>
                <a:lnTo>
                  <a:pt x="17561" y="5139"/>
                </a:lnTo>
                <a:lnTo>
                  <a:pt x="17317" y="5017"/>
                </a:lnTo>
                <a:lnTo>
                  <a:pt x="17025" y="4896"/>
                </a:lnTo>
                <a:lnTo>
                  <a:pt x="16732" y="4823"/>
                </a:lnTo>
                <a:lnTo>
                  <a:pt x="16440" y="4774"/>
                </a:lnTo>
                <a:lnTo>
                  <a:pt x="16124" y="4774"/>
                </a:lnTo>
                <a:lnTo>
                  <a:pt x="16124" y="4774"/>
                </a:lnTo>
                <a:close/>
              </a:path>
            </a:pathLst>
          </a:custGeom>
          <a:noFill/>
          <a:ln w="9525" cap="rnd" cmpd="sng">
            <a:solidFill>
              <a:srgbClr val="FFFFFF"/>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itre 2"/>
          <p:cNvSpPr>
            <a:spLocks noGrp="1"/>
          </p:cNvSpPr>
          <p:nvPr>
            <p:ph type="title"/>
          </p:nvPr>
        </p:nvSpPr>
        <p:spPr>
          <a:xfrm>
            <a:off x="963611" y="1359307"/>
            <a:ext cx="1988699" cy="409500"/>
          </a:xfrm>
        </p:spPr>
        <p:txBody>
          <a:bodyPr/>
          <a:lstStyle/>
          <a:p>
            <a:r>
              <a:rPr lang="fr-FR" sz="1800" i="1" dirty="0" smtClean="0">
                <a:solidFill>
                  <a:srgbClr val="F44336"/>
                </a:solidFill>
              </a:rPr>
              <a:t>E-tourisme</a:t>
            </a:r>
            <a:endParaRPr lang="fr-FR" sz="1800" i="1" dirty="0">
              <a:solidFill>
                <a:srgbClr val="F44336"/>
              </a:solidFill>
            </a:endParaRPr>
          </a:p>
        </p:txBody>
      </p:sp>
      <p:sp>
        <p:nvSpPr>
          <p:cNvPr id="4" name="Espace réservé du texte 3"/>
          <p:cNvSpPr>
            <a:spLocks noGrp="1"/>
          </p:cNvSpPr>
          <p:nvPr>
            <p:ph type="body" idx="1"/>
          </p:nvPr>
        </p:nvSpPr>
        <p:spPr>
          <a:xfrm>
            <a:off x="841000" y="1814287"/>
            <a:ext cx="3061497" cy="3111588"/>
          </a:xfrm>
        </p:spPr>
        <p:txBody>
          <a:bodyPr/>
          <a:lstStyle/>
          <a:p>
            <a:r>
              <a:rPr lang="fr-FR" sz="1600" dirty="0" smtClean="0">
                <a:solidFill>
                  <a:srgbClr val="FF9800"/>
                </a:solidFill>
              </a:rPr>
              <a:t>L’e-tourisme</a:t>
            </a:r>
            <a:r>
              <a:rPr lang="fr-FR" sz="1600" dirty="0" smtClean="0"/>
              <a:t> </a:t>
            </a:r>
            <a:r>
              <a:rPr lang="fr-FR" sz="1600" dirty="0" err="1" smtClean="0"/>
              <a:t>fr</a:t>
            </a:r>
            <a:r>
              <a:rPr lang="fr-FR" sz="1600" dirty="0" smtClean="0"/>
              <a:t>: 23 Mds € soit 18% marché €</a:t>
            </a:r>
          </a:p>
          <a:p>
            <a:endParaRPr lang="fr-FR" sz="1600" dirty="0"/>
          </a:p>
          <a:p>
            <a:r>
              <a:rPr lang="fr-FR" sz="1600" dirty="0" smtClean="0">
                <a:solidFill>
                  <a:srgbClr val="FF9800"/>
                </a:solidFill>
              </a:rPr>
              <a:t>62%</a:t>
            </a:r>
            <a:r>
              <a:rPr lang="fr-FR" sz="1600" dirty="0" smtClean="0"/>
              <a:t> Fr (19M) ont planifiés leur séjour en ligne (2013)</a:t>
            </a:r>
          </a:p>
          <a:p>
            <a:endParaRPr lang="fr-FR" sz="1600" dirty="0"/>
          </a:p>
          <a:p>
            <a:r>
              <a:rPr lang="fr-FR" sz="1600" dirty="0" smtClean="0">
                <a:solidFill>
                  <a:srgbClr val="FF9800"/>
                </a:solidFill>
              </a:rPr>
              <a:t>Professionnels</a:t>
            </a:r>
            <a:r>
              <a:rPr lang="fr-FR" sz="1600" dirty="0" smtClean="0"/>
              <a:t> de l’étude du marché</a:t>
            </a:r>
            <a:endParaRPr lang="fr-FR" sz="1600" dirty="0"/>
          </a:p>
        </p:txBody>
      </p:sp>
      <p:sp>
        <p:nvSpPr>
          <p:cNvPr id="5" name="Espace réservé du texte 4"/>
          <p:cNvSpPr>
            <a:spLocks noGrp="1"/>
          </p:cNvSpPr>
          <p:nvPr>
            <p:ph type="body" idx="2"/>
          </p:nvPr>
        </p:nvSpPr>
        <p:spPr>
          <a:xfrm>
            <a:off x="4418873" y="1768807"/>
            <a:ext cx="1988699" cy="2410499"/>
          </a:xfrm>
        </p:spPr>
        <p:txBody>
          <a:bodyPr/>
          <a:lstStyle/>
          <a:p>
            <a:r>
              <a:rPr lang="fr-FR" sz="1600" dirty="0" smtClean="0"/>
              <a:t>1. </a:t>
            </a:r>
            <a:r>
              <a:rPr lang="fr-FR" sz="1600" dirty="0" smtClean="0">
                <a:solidFill>
                  <a:srgbClr val="FF9800"/>
                </a:solidFill>
              </a:rPr>
              <a:t>Informations</a:t>
            </a:r>
          </a:p>
          <a:p>
            <a:r>
              <a:rPr lang="fr-FR" sz="1600" dirty="0" smtClean="0"/>
              <a:t>2. </a:t>
            </a:r>
            <a:r>
              <a:rPr lang="fr-FR" sz="1600" dirty="0" smtClean="0">
                <a:solidFill>
                  <a:srgbClr val="FF9800"/>
                </a:solidFill>
              </a:rPr>
              <a:t>Avis</a:t>
            </a:r>
          </a:p>
          <a:p>
            <a:r>
              <a:rPr lang="fr-FR" sz="1600" dirty="0" smtClean="0"/>
              <a:t>3. </a:t>
            </a:r>
            <a:r>
              <a:rPr lang="fr-FR" sz="1600" dirty="0" smtClean="0">
                <a:solidFill>
                  <a:srgbClr val="FF9800"/>
                </a:solidFill>
              </a:rPr>
              <a:t>Tarifs</a:t>
            </a:r>
            <a:endParaRPr lang="fr-FR" sz="1600" dirty="0">
              <a:solidFill>
                <a:srgbClr val="FF9800"/>
              </a:solidFill>
            </a:endParaRPr>
          </a:p>
        </p:txBody>
      </p:sp>
      <p:sp>
        <p:nvSpPr>
          <p:cNvPr id="7" name="Titre 1"/>
          <p:cNvSpPr txBox="1">
            <a:spLocks/>
          </p:cNvSpPr>
          <p:nvPr/>
        </p:nvSpPr>
        <p:spPr>
          <a:xfrm>
            <a:off x="838250" y="428926"/>
            <a:ext cx="5324100" cy="485699"/>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3600" dirty="0" smtClean="0">
                <a:solidFill>
                  <a:srgbClr val="FF9800"/>
                </a:solidFill>
                <a:effectLst>
                  <a:outerShdw blurRad="38100" dist="38100" dir="2700000" algn="tl">
                    <a:srgbClr val="000000">
                      <a:alpha val="43137"/>
                    </a:srgbClr>
                  </a:outerShdw>
                </a:effectLst>
              </a:rPr>
              <a:t>Secteur d’activité</a:t>
            </a:r>
            <a:endParaRPr lang="fr-FR" sz="3600" dirty="0">
              <a:solidFill>
                <a:srgbClr val="FF9800"/>
              </a:solidFill>
              <a:effectLst>
                <a:outerShdw blurRad="38100" dist="38100" dir="2700000" algn="tl">
                  <a:srgbClr val="000000">
                    <a:alpha val="43137"/>
                  </a:srgbClr>
                </a:outerShdw>
              </a:effectLst>
            </a:endParaRPr>
          </a:p>
        </p:txBody>
      </p:sp>
      <p:sp>
        <p:nvSpPr>
          <p:cNvPr id="8" name="Titre 2"/>
          <p:cNvSpPr txBox="1">
            <a:spLocks/>
          </p:cNvSpPr>
          <p:nvPr/>
        </p:nvSpPr>
        <p:spPr>
          <a:xfrm>
            <a:off x="4508447" y="1359307"/>
            <a:ext cx="1988699" cy="409500"/>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1800" i="1" dirty="0" smtClean="0">
                <a:solidFill>
                  <a:srgbClr val="F44336"/>
                </a:solidFill>
              </a:rPr>
              <a:t>3 branches</a:t>
            </a:r>
            <a:endParaRPr lang="fr-FR" sz="1800" i="1" dirty="0">
              <a:solidFill>
                <a:srgbClr val="F44336"/>
              </a:solidFill>
            </a:endParaRPr>
          </a:p>
        </p:txBody>
      </p:sp>
      <p:pic>
        <p:nvPicPr>
          <p:cNvPr id="9" name="Image 8" descr="http://blog.miraifrance.com/files/2013/12/triangle-avant-300x224.jpg"/>
          <p:cNvPicPr/>
          <p:nvPr/>
        </p:nvPicPr>
        <p:blipFill>
          <a:blip r:embed="rId3">
            <a:extLst>
              <a:ext uri="{28A0092B-C50C-407E-A947-70E740481C1C}">
                <a14:useLocalDpi xmlns:a14="http://schemas.microsoft.com/office/drawing/2010/main" val="0"/>
              </a:ext>
            </a:extLst>
          </a:blip>
          <a:srcRect/>
          <a:stretch>
            <a:fillRect/>
          </a:stretch>
        </p:blipFill>
        <p:spPr bwMode="auto">
          <a:xfrm>
            <a:off x="3992071" y="2690498"/>
            <a:ext cx="2461895" cy="1838325"/>
          </a:xfrm>
          <a:prstGeom prst="rect">
            <a:avLst/>
          </a:prstGeom>
          <a:noFill/>
          <a:ln>
            <a:noFill/>
          </a:ln>
        </p:spPr>
      </p:pic>
      <p:pic>
        <p:nvPicPr>
          <p:cNvPr id="10" name="Image 9" descr="http://blog.miraifrance.com/files/2013/12/triangle-maintenant-300x224.png"/>
          <p:cNvPicPr/>
          <p:nvPr/>
        </p:nvPicPr>
        <p:blipFill>
          <a:blip r:embed="rId4">
            <a:extLst>
              <a:ext uri="{28A0092B-C50C-407E-A947-70E740481C1C}">
                <a14:useLocalDpi xmlns:a14="http://schemas.microsoft.com/office/drawing/2010/main" val="0"/>
              </a:ext>
            </a:extLst>
          </a:blip>
          <a:srcRect/>
          <a:stretch>
            <a:fillRect/>
          </a:stretch>
        </p:blipFill>
        <p:spPr bwMode="auto">
          <a:xfrm>
            <a:off x="3992071" y="2690498"/>
            <a:ext cx="2505075" cy="1870075"/>
          </a:xfrm>
          <a:prstGeom prst="rect">
            <a:avLst/>
          </a:prstGeom>
          <a:noFill/>
          <a:ln>
            <a:noFill/>
          </a:ln>
        </p:spPr>
      </p:pic>
      <p:grpSp>
        <p:nvGrpSpPr>
          <p:cNvPr id="11" name="Shape 623"/>
          <p:cNvGrpSpPr/>
          <p:nvPr/>
        </p:nvGrpSpPr>
        <p:grpSpPr>
          <a:xfrm>
            <a:off x="5554314" y="348343"/>
            <a:ext cx="608036" cy="612908"/>
            <a:chOff x="3292425" y="3664250"/>
            <a:chExt cx="397025" cy="391525"/>
          </a:xfrm>
        </p:grpSpPr>
        <p:sp>
          <p:nvSpPr>
            <p:cNvPr id="12" name="Shape 624"/>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ln w="190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13" name="Shape 625"/>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ln w="190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14" name="Shape 626"/>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ln w="19050">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grpSp>
      <p:grpSp>
        <p:nvGrpSpPr>
          <p:cNvPr id="15" name="Shape 585"/>
          <p:cNvGrpSpPr/>
          <p:nvPr/>
        </p:nvGrpSpPr>
        <p:grpSpPr>
          <a:xfrm rot="-840000">
            <a:off x="194212" y="1976742"/>
            <a:ext cx="536117" cy="506445"/>
            <a:chOff x="2583100" y="2973775"/>
            <a:chExt cx="461550" cy="437200"/>
          </a:xfrm>
        </p:grpSpPr>
        <p:sp>
          <p:nvSpPr>
            <p:cNvPr id="16" name="Shape 586"/>
            <p:cNvSpPr/>
            <p:nvPr/>
          </p:nvSpPr>
          <p:spPr>
            <a:xfrm>
              <a:off x="2701225" y="3315975"/>
              <a:ext cx="225300" cy="95000"/>
            </a:xfrm>
            <a:custGeom>
              <a:avLst/>
              <a:gdLst/>
              <a:ahLst/>
              <a:cxnLst/>
              <a:rect l="0" t="0" r="0" b="0"/>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5" tIns="91425" rIns="91425" bIns="91425" anchor="ctr" anchorCtr="0">
              <a:noAutofit/>
            </a:bodyPr>
            <a:lstStyle/>
            <a:p>
              <a:pPr lvl="0">
                <a:spcBef>
                  <a:spcPts val="0"/>
                </a:spcBef>
                <a:buNone/>
              </a:pPr>
              <a:endParaRPr/>
            </a:p>
          </p:txBody>
        </p:sp>
        <p:sp>
          <p:nvSpPr>
            <p:cNvPr id="17" name="Shape 587"/>
            <p:cNvSpPr/>
            <p:nvPr/>
          </p:nvSpPr>
          <p:spPr>
            <a:xfrm>
              <a:off x="2583100" y="2973775"/>
              <a:ext cx="461550" cy="336125"/>
            </a:xfrm>
            <a:custGeom>
              <a:avLst/>
              <a:gdLst/>
              <a:ahLst/>
              <a:cxnLst/>
              <a:rect l="0" t="0" r="0" b="0"/>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ln w="19050">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54813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835349" y="1149460"/>
            <a:ext cx="3725192" cy="409500"/>
          </a:xfrm>
        </p:spPr>
        <p:txBody>
          <a:bodyPr/>
          <a:lstStyle/>
          <a:p>
            <a:r>
              <a:rPr lang="fr-FR" sz="2400" i="1" dirty="0" err="1">
                <a:solidFill>
                  <a:srgbClr val="F44336"/>
                </a:solidFill>
              </a:rPr>
              <a:t>Trigavo</a:t>
            </a:r>
            <a:r>
              <a:rPr lang="fr-FR" sz="1600" dirty="0" smtClean="0"/>
              <a:t> </a:t>
            </a:r>
            <a:r>
              <a:rPr lang="fr-FR" sz="2400" i="1" dirty="0" err="1">
                <a:solidFill>
                  <a:srgbClr val="F44336"/>
                </a:solidFill>
              </a:rPr>
              <a:t>Hotel</a:t>
            </a:r>
            <a:r>
              <a:rPr lang="fr-FR" sz="1600" dirty="0" smtClean="0"/>
              <a:t> </a:t>
            </a:r>
            <a:r>
              <a:rPr lang="fr-FR" sz="2400" i="1" dirty="0">
                <a:solidFill>
                  <a:srgbClr val="F44336"/>
                </a:solidFill>
              </a:rPr>
              <a:t>Manager</a:t>
            </a:r>
          </a:p>
        </p:txBody>
      </p:sp>
      <p:sp>
        <p:nvSpPr>
          <p:cNvPr id="3" name="Espace réservé du texte 2"/>
          <p:cNvSpPr>
            <a:spLocks noGrp="1"/>
          </p:cNvSpPr>
          <p:nvPr>
            <p:ph type="body" idx="1"/>
          </p:nvPr>
        </p:nvSpPr>
        <p:spPr>
          <a:xfrm>
            <a:off x="330289" y="1944010"/>
            <a:ext cx="2499411" cy="2981865"/>
          </a:xfrm>
        </p:spPr>
        <p:txBody>
          <a:bodyPr/>
          <a:lstStyle/>
          <a:p>
            <a:r>
              <a:rPr lang="fr-FR" dirty="0" smtClean="0"/>
              <a:t>Développer des </a:t>
            </a:r>
            <a:r>
              <a:rPr lang="fr-FR" dirty="0" smtClean="0">
                <a:solidFill>
                  <a:srgbClr val="0070C0"/>
                </a:solidFill>
              </a:rPr>
              <a:t>relations directes </a:t>
            </a:r>
            <a:r>
              <a:rPr lang="fr-FR" dirty="0" smtClean="0"/>
              <a:t>avec les hôteliers</a:t>
            </a:r>
          </a:p>
          <a:p>
            <a:endParaRPr lang="fr-FR" dirty="0"/>
          </a:p>
          <a:p>
            <a:r>
              <a:rPr lang="fr-FR" dirty="0" smtClean="0"/>
              <a:t>Créer une </a:t>
            </a:r>
            <a:r>
              <a:rPr lang="fr-FR" dirty="0" smtClean="0">
                <a:solidFill>
                  <a:srgbClr val="0070C0"/>
                </a:solidFill>
              </a:rPr>
              <a:t>fiche-hôtel </a:t>
            </a:r>
            <a:r>
              <a:rPr lang="fr-FR" dirty="0" smtClean="0"/>
              <a:t>détaillée</a:t>
            </a:r>
          </a:p>
          <a:p>
            <a:endParaRPr lang="fr-FR" dirty="0"/>
          </a:p>
          <a:p>
            <a:r>
              <a:rPr lang="fr-FR" sz="1600" dirty="0" smtClean="0">
                <a:solidFill>
                  <a:srgbClr val="0070C0"/>
                </a:solidFill>
              </a:rPr>
              <a:t>70%</a:t>
            </a:r>
            <a:r>
              <a:rPr lang="fr-FR" dirty="0" smtClean="0"/>
              <a:t> des voyageurs choisissent leur hôtel selon les </a:t>
            </a:r>
            <a:r>
              <a:rPr lang="fr-FR" dirty="0" smtClean="0">
                <a:solidFill>
                  <a:srgbClr val="0070C0"/>
                </a:solidFill>
              </a:rPr>
              <a:t>photos</a:t>
            </a:r>
          </a:p>
          <a:p>
            <a:endParaRPr lang="fr-FR" dirty="0"/>
          </a:p>
          <a:p>
            <a:r>
              <a:rPr lang="fr-FR" dirty="0" smtClean="0"/>
              <a:t>3 facteurs pour le référencement</a:t>
            </a:r>
            <a:endParaRPr lang="fr-FR" dirty="0"/>
          </a:p>
        </p:txBody>
      </p:sp>
      <p:sp>
        <p:nvSpPr>
          <p:cNvPr id="4" name="Espace réservé du texte 3"/>
          <p:cNvSpPr>
            <a:spLocks noGrp="1"/>
          </p:cNvSpPr>
          <p:nvPr>
            <p:ph type="body" idx="2"/>
          </p:nvPr>
        </p:nvSpPr>
        <p:spPr>
          <a:xfrm>
            <a:off x="2829700" y="2010033"/>
            <a:ext cx="2353766" cy="2915842"/>
          </a:xfrm>
        </p:spPr>
        <p:txBody>
          <a:bodyPr/>
          <a:lstStyle/>
          <a:p>
            <a:r>
              <a:rPr lang="fr-FR" dirty="0" smtClean="0">
                <a:solidFill>
                  <a:srgbClr val="FF9800"/>
                </a:solidFill>
              </a:rPr>
              <a:t>Intérêts</a:t>
            </a:r>
            <a:r>
              <a:rPr lang="fr-FR" dirty="0" smtClean="0"/>
              <a:t> pour l’hôtelier:</a:t>
            </a:r>
          </a:p>
          <a:p>
            <a:endParaRPr lang="fr-FR" dirty="0"/>
          </a:p>
          <a:p>
            <a:r>
              <a:rPr lang="fr-FR" dirty="0" smtClean="0"/>
              <a:t>Augmenter ses </a:t>
            </a:r>
            <a:r>
              <a:rPr lang="fr-FR" dirty="0" smtClean="0">
                <a:solidFill>
                  <a:srgbClr val="FF9800"/>
                </a:solidFill>
              </a:rPr>
              <a:t>performances</a:t>
            </a:r>
          </a:p>
          <a:p>
            <a:endParaRPr lang="fr-FR" dirty="0" smtClean="0"/>
          </a:p>
          <a:p>
            <a:r>
              <a:rPr lang="fr-FR" dirty="0" smtClean="0"/>
              <a:t>Infos de </a:t>
            </a:r>
            <a:r>
              <a:rPr lang="fr-FR" dirty="0" smtClean="0">
                <a:solidFill>
                  <a:srgbClr val="FF9800"/>
                </a:solidFill>
              </a:rPr>
              <a:t>qualités</a:t>
            </a:r>
          </a:p>
          <a:p>
            <a:endParaRPr lang="fr-FR" dirty="0" smtClean="0"/>
          </a:p>
          <a:p>
            <a:r>
              <a:rPr lang="fr-FR" dirty="0" smtClean="0">
                <a:solidFill>
                  <a:srgbClr val="FF9800"/>
                </a:solidFill>
              </a:rPr>
              <a:t>Valeur</a:t>
            </a:r>
            <a:r>
              <a:rPr lang="fr-FR" dirty="0" smtClean="0"/>
              <a:t> ajoutée</a:t>
            </a:r>
          </a:p>
          <a:p>
            <a:endParaRPr lang="fr-FR" dirty="0"/>
          </a:p>
          <a:p>
            <a:r>
              <a:rPr lang="fr-FR" dirty="0" smtClean="0"/>
              <a:t>Contrôler la </a:t>
            </a:r>
            <a:r>
              <a:rPr lang="fr-FR" dirty="0" smtClean="0">
                <a:solidFill>
                  <a:srgbClr val="FF9800"/>
                </a:solidFill>
              </a:rPr>
              <a:t>réputation</a:t>
            </a:r>
          </a:p>
          <a:p>
            <a:endParaRPr lang="fr-FR" dirty="0">
              <a:solidFill>
                <a:srgbClr val="FF9800"/>
              </a:solidFill>
            </a:endParaRPr>
          </a:p>
          <a:p>
            <a:r>
              <a:rPr lang="fr-FR" dirty="0" smtClean="0">
                <a:solidFill>
                  <a:srgbClr val="FF9800"/>
                </a:solidFill>
              </a:rPr>
              <a:t>Conseillé </a:t>
            </a:r>
            <a:r>
              <a:rPr lang="fr-FR" dirty="0"/>
              <a:t>pour ses tarifs</a:t>
            </a:r>
          </a:p>
        </p:txBody>
      </p:sp>
      <p:sp>
        <p:nvSpPr>
          <p:cNvPr id="5" name="Espace réservé du texte 4"/>
          <p:cNvSpPr>
            <a:spLocks noGrp="1"/>
          </p:cNvSpPr>
          <p:nvPr>
            <p:ph type="body" idx="3"/>
          </p:nvPr>
        </p:nvSpPr>
        <p:spPr>
          <a:xfrm>
            <a:off x="5244571" y="1944010"/>
            <a:ext cx="2466046" cy="2981865"/>
          </a:xfrm>
        </p:spPr>
        <p:txBody>
          <a:bodyPr/>
          <a:lstStyle/>
          <a:p>
            <a:r>
              <a:rPr lang="fr-FR" sz="1600" dirty="0" smtClean="0">
                <a:solidFill>
                  <a:srgbClr val="F44336"/>
                </a:solidFill>
              </a:rPr>
              <a:t> </a:t>
            </a:r>
            <a:r>
              <a:rPr lang="fr-FR" dirty="0"/>
              <a:t>Mettre sa fiche à jour </a:t>
            </a:r>
            <a:r>
              <a:rPr lang="fr-FR" dirty="0" smtClean="0">
                <a:solidFill>
                  <a:srgbClr val="F44336"/>
                </a:solidFill>
              </a:rPr>
              <a:t>c’est</a:t>
            </a:r>
            <a:r>
              <a:rPr lang="fr-FR" sz="1600" dirty="0" smtClean="0">
                <a:solidFill>
                  <a:srgbClr val="F44336"/>
                </a:solidFill>
              </a:rPr>
              <a:t> 8 fois </a:t>
            </a:r>
            <a:r>
              <a:rPr lang="fr-FR" dirty="0" smtClean="0"/>
              <a:t>plus de clics sortants</a:t>
            </a:r>
          </a:p>
          <a:p>
            <a:endParaRPr lang="fr-FR" dirty="0"/>
          </a:p>
          <a:p>
            <a:r>
              <a:rPr lang="fr-FR" dirty="0"/>
              <a:t>Pour les + performants: </a:t>
            </a:r>
            <a:r>
              <a:rPr lang="fr-FR" dirty="0" smtClean="0">
                <a:solidFill>
                  <a:srgbClr val="F44336"/>
                </a:solidFill>
              </a:rPr>
              <a:t>35% de réservation </a:t>
            </a:r>
            <a:r>
              <a:rPr lang="fr-FR" dirty="0" smtClean="0"/>
              <a:t>via </a:t>
            </a:r>
            <a:r>
              <a:rPr lang="fr-FR" dirty="0" err="1" smtClean="0"/>
              <a:t>trivago</a:t>
            </a:r>
            <a:endParaRPr lang="fr-FR" dirty="0" smtClean="0"/>
          </a:p>
          <a:p>
            <a:endParaRPr lang="fr-FR" dirty="0"/>
          </a:p>
          <a:p>
            <a:r>
              <a:rPr lang="fr-FR" dirty="0" smtClean="0"/>
              <a:t>en France </a:t>
            </a:r>
            <a:r>
              <a:rPr lang="fr-FR" dirty="0">
                <a:solidFill>
                  <a:srgbClr val="F44336"/>
                </a:solidFill>
              </a:rPr>
              <a:t>8000 hôteliers</a:t>
            </a:r>
            <a:endParaRPr lang="fr-FR" dirty="0"/>
          </a:p>
        </p:txBody>
      </p:sp>
      <p:sp>
        <p:nvSpPr>
          <p:cNvPr id="6" name="Titre 1"/>
          <p:cNvSpPr txBox="1">
            <a:spLocks/>
          </p:cNvSpPr>
          <p:nvPr/>
        </p:nvSpPr>
        <p:spPr>
          <a:xfrm>
            <a:off x="838250" y="428926"/>
            <a:ext cx="5324100" cy="485699"/>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3600" dirty="0" smtClean="0">
                <a:solidFill>
                  <a:srgbClr val="FF9800"/>
                </a:solidFill>
                <a:effectLst>
                  <a:outerShdw blurRad="38100" dist="38100" dir="2700000" algn="tl">
                    <a:srgbClr val="000000">
                      <a:alpha val="43137"/>
                    </a:srgbClr>
                  </a:outerShdw>
                </a:effectLst>
              </a:rPr>
              <a:t>Stratégie marketing</a:t>
            </a:r>
            <a:endParaRPr lang="fr-FR" sz="3600" dirty="0">
              <a:solidFill>
                <a:srgbClr val="FF9800"/>
              </a:solidFill>
              <a:effectLst>
                <a:outerShdw blurRad="38100" dist="38100" dir="2700000" algn="tl">
                  <a:srgbClr val="000000">
                    <a:alpha val="43137"/>
                  </a:srgbClr>
                </a:outerShdw>
              </a:effectLst>
            </a:endParaRPr>
          </a:p>
        </p:txBody>
      </p:sp>
      <p:pic>
        <p:nvPicPr>
          <p:cNvPr id="7" name="Image 6" descr="Les hôtels les plus performants peuvent générer jusqu’à 35% de réservation via trivago - (c) trivago">
            <a:hlinkClick r:id="rId2" tooltip="&quot;Les hôtels les plus performants peuvent générer jusqu’à 35% de réservation via trivago - (c) trivago&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41237" y="1593819"/>
            <a:ext cx="4327001" cy="3438160"/>
          </a:xfrm>
          <a:prstGeom prst="rect">
            <a:avLst/>
          </a:prstGeom>
          <a:noFill/>
          <a:ln>
            <a:noFill/>
          </a:ln>
        </p:spPr>
      </p:pic>
      <p:sp>
        <p:nvSpPr>
          <p:cNvPr id="8" name="Shape 476"/>
          <p:cNvSpPr/>
          <p:nvPr/>
        </p:nvSpPr>
        <p:spPr>
          <a:xfrm rot="720000">
            <a:off x="207619" y="996075"/>
            <a:ext cx="874582" cy="866484"/>
          </a:xfrm>
          <a:custGeom>
            <a:avLst/>
            <a:gdLst/>
            <a:ahLst/>
            <a:cxnLst/>
            <a:rect l="0" t="0" r="0" b="0"/>
            <a:pathLst>
              <a:path w="16708" h="16611" fill="none" extrusionOk="0">
                <a:moveTo>
                  <a:pt x="414" y="8842"/>
                </a:moveTo>
                <a:lnTo>
                  <a:pt x="8403" y="1048"/>
                </a:lnTo>
                <a:lnTo>
                  <a:pt x="8403" y="1048"/>
                </a:lnTo>
                <a:lnTo>
                  <a:pt x="8500" y="951"/>
                </a:lnTo>
                <a:lnTo>
                  <a:pt x="8597" y="829"/>
                </a:lnTo>
                <a:lnTo>
                  <a:pt x="8865" y="658"/>
                </a:lnTo>
                <a:lnTo>
                  <a:pt x="9158" y="488"/>
                </a:lnTo>
                <a:lnTo>
                  <a:pt x="9450" y="317"/>
                </a:lnTo>
                <a:lnTo>
                  <a:pt x="9450" y="317"/>
                </a:lnTo>
                <a:lnTo>
                  <a:pt x="9839" y="171"/>
                </a:lnTo>
                <a:lnTo>
                  <a:pt x="10180" y="74"/>
                </a:lnTo>
                <a:lnTo>
                  <a:pt x="10497" y="25"/>
                </a:lnTo>
                <a:lnTo>
                  <a:pt x="10814" y="1"/>
                </a:lnTo>
                <a:lnTo>
                  <a:pt x="15344" y="1"/>
                </a:lnTo>
                <a:lnTo>
                  <a:pt x="15344" y="1"/>
                </a:lnTo>
                <a:lnTo>
                  <a:pt x="15465" y="1"/>
                </a:lnTo>
                <a:lnTo>
                  <a:pt x="15587" y="49"/>
                </a:lnTo>
                <a:lnTo>
                  <a:pt x="15855" y="122"/>
                </a:lnTo>
                <a:lnTo>
                  <a:pt x="16099" y="269"/>
                </a:lnTo>
                <a:lnTo>
                  <a:pt x="16294" y="415"/>
                </a:lnTo>
                <a:lnTo>
                  <a:pt x="16294" y="415"/>
                </a:lnTo>
                <a:lnTo>
                  <a:pt x="16391" y="537"/>
                </a:lnTo>
                <a:lnTo>
                  <a:pt x="16488" y="658"/>
                </a:lnTo>
                <a:lnTo>
                  <a:pt x="16561" y="780"/>
                </a:lnTo>
                <a:lnTo>
                  <a:pt x="16610" y="902"/>
                </a:lnTo>
                <a:lnTo>
                  <a:pt x="16659" y="1048"/>
                </a:lnTo>
                <a:lnTo>
                  <a:pt x="16683" y="1170"/>
                </a:lnTo>
                <a:lnTo>
                  <a:pt x="16708" y="1486"/>
                </a:lnTo>
                <a:lnTo>
                  <a:pt x="16708" y="5992"/>
                </a:lnTo>
                <a:lnTo>
                  <a:pt x="16708" y="5992"/>
                </a:lnTo>
                <a:lnTo>
                  <a:pt x="16683" y="6309"/>
                </a:lnTo>
                <a:lnTo>
                  <a:pt x="16635" y="6625"/>
                </a:lnTo>
                <a:lnTo>
                  <a:pt x="16537" y="6942"/>
                </a:lnTo>
                <a:lnTo>
                  <a:pt x="16391" y="7258"/>
                </a:lnTo>
                <a:lnTo>
                  <a:pt x="16391" y="7258"/>
                </a:lnTo>
                <a:lnTo>
                  <a:pt x="16342" y="7453"/>
                </a:lnTo>
                <a:lnTo>
                  <a:pt x="16294" y="7624"/>
                </a:lnTo>
                <a:lnTo>
                  <a:pt x="16196" y="7770"/>
                </a:lnTo>
                <a:lnTo>
                  <a:pt x="16123" y="7916"/>
                </a:lnTo>
                <a:lnTo>
                  <a:pt x="15928" y="8160"/>
                </a:lnTo>
                <a:lnTo>
                  <a:pt x="15758" y="8403"/>
                </a:lnTo>
                <a:lnTo>
                  <a:pt x="7891" y="16197"/>
                </a:lnTo>
                <a:lnTo>
                  <a:pt x="7891" y="16197"/>
                </a:lnTo>
                <a:lnTo>
                  <a:pt x="7794" y="16294"/>
                </a:lnTo>
                <a:lnTo>
                  <a:pt x="7696" y="16392"/>
                </a:lnTo>
                <a:lnTo>
                  <a:pt x="7574" y="16465"/>
                </a:lnTo>
                <a:lnTo>
                  <a:pt x="7453" y="16513"/>
                </a:lnTo>
                <a:lnTo>
                  <a:pt x="7185" y="16586"/>
                </a:lnTo>
                <a:lnTo>
                  <a:pt x="6941" y="16611"/>
                </a:lnTo>
                <a:lnTo>
                  <a:pt x="6941" y="16611"/>
                </a:lnTo>
                <a:lnTo>
                  <a:pt x="6649" y="16586"/>
                </a:lnTo>
                <a:lnTo>
                  <a:pt x="6503" y="16562"/>
                </a:lnTo>
                <a:lnTo>
                  <a:pt x="6381" y="16513"/>
                </a:lnTo>
                <a:lnTo>
                  <a:pt x="6235" y="16465"/>
                </a:lnTo>
                <a:lnTo>
                  <a:pt x="6113" y="16392"/>
                </a:lnTo>
                <a:lnTo>
                  <a:pt x="5991" y="16294"/>
                </a:lnTo>
                <a:lnTo>
                  <a:pt x="5894" y="16197"/>
                </a:lnTo>
                <a:lnTo>
                  <a:pt x="414" y="10839"/>
                </a:lnTo>
                <a:lnTo>
                  <a:pt x="414" y="10839"/>
                </a:lnTo>
                <a:lnTo>
                  <a:pt x="268" y="10595"/>
                </a:lnTo>
                <a:lnTo>
                  <a:pt x="122" y="10352"/>
                </a:lnTo>
                <a:lnTo>
                  <a:pt x="24" y="10108"/>
                </a:lnTo>
                <a:lnTo>
                  <a:pt x="0" y="10011"/>
                </a:lnTo>
                <a:lnTo>
                  <a:pt x="0" y="9889"/>
                </a:lnTo>
                <a:lnTo>
                  <a:pt x="0" y="9889"/>
                </a:lnTo>
                <a:lnTo>
                  <a:pt x="0" y="9718"/>
                </a:lnTo>
                <a:lnTo>
                  <a:pt x="24" y="9597"/>
                </a:lnTo>
                <a:lnTo>
                  <a:pt x="122" y="9329"/>
                </a:lnTo>
                <a:lnTo>
                  <a:pt x="268" y="9061"/>
                </a:lnTo>
                <a:lnTo>
                  <a:pt x="414" y="8842"/>
                </a:lnTo>
                <a:lnTo>
                  <a:pt x="414" y="8842"/>
                </a:lnTo>
                <a:close/>
                <a:moveTo>
                  <a:pt x="12519" y="4190"/>
                </a:moveTo>
                <a:lnTo>
                  <a:pt x="12519" y="4190"/>
                </a:lnTo>
                <a:lnTo>
                  <a:pt x="12689" y="4336"/>
                </a:lnTo>
                <a:lnTo>
                  <a:pt x="12859" y="4433"/>
                </a:lnTo>
                <a:lnTo>
                  <a:pt x="13030" y="4482"/>
                </a:lnTo>
                <a:lnTo>
                  <a:pt x="13249" y="4482"/>
                </a:lnTo>
                <a:lnTo>
                  <a:pt x="13249" y="4482"/>
                </a:lnTo>
                <a:lnTo>
                  <a:pt x="13444" y="4482"/>
                </a:lnTo>
                <a:lnTo>
                  <a:pt x="13615" y="4433"/>
                </a:lnTo>
                <a:lnTo>
                  <a:pt x="13761" y="4336"/>
                </a:lnTo>
                <a:lnTo>
                  <a:pt x="13882" y="4190"/>
                </a:lnTo>
                <a:lnTo>
                  <a:pt x="13882" y="4190"/>
                </a:lnTo>
                <a:lnTo>
                  <a:pt x="14029" y="4044"/>
                </a:lnTo>
                <a:lnTo>
                  <a:pt x="14102" y="3873"/>
                </a:lnTo>
                <a:lnTo>
                  <a:pt x="14150" y="3727"/>
                </a:lnTo>
                <a:lnTo>
                  <a:pt x="14175" y="3557"/>
                </a:lnTo>
                <a:lnTo>
                  <a:pt x="14175" y="3557"/>
                </a:lnTo>
                <a:lnTo>
                  <a:pt x="14150" y="3362"/>
                </a:lnTo>
                <a:lnTo>
                  <a:pt x="14102" y="3167"/>
                </a:lnTo>
                <a:lnTo>
                  <a:pt x="14029" y="2996"/>
                </a:lnTo>
                <a:lnTo>
                  <a:pt x="13882" y="2850"/>
                </a:lnTo>
                <a:lnTo>
                  <a:pt x="13882" y="2850"/>
                </a:lnTo>
                <a:lnTo>
                  <a:pt x="13761" y="2728"/>
                </a:lnTo>
                <a:lnTo>
                  <a:pt x="13615" y="2655"/>
                </a:lnTo>
                <a:lnTo>
                  <a:pt x="13444" y="2582"/>
                </a:lnTo>
                <a:lnTo>
                  <a:pt x="13249" y="2558"/>
                </a:lnTo>
                <a:lnTo>
                  <a:pt x="13249" y="2558"/>
                </a:lnTo>
                <a:lnTo>
                  <a:pt x="13030" y="2582"/>
                </a:lnTo>
                <a:lnTo>
                  <a:pt x="12859" y="2655"/>
                </a:lnTo>
                <a:lnTo>
                  <a:pt x="12689" y="2728"/>
                </a:lnTo>
                <a:lnTo>
                  <a:pt x="12519" y="2850"/>
                </a:lnTo>
                <a:lnTo>
                  <a:pt x="12519" y="2850"/>
                </a:lnTo>
                <a:lnTo>
                  <a:pt x="12445" y="2996"/>
                </a:lnTo>
                <a:lnTo>
                  <a:pt x="12372" y="3167"/>
                </a:lnTo>
                <a:lnTo>
                  <a:pt x="12324" y="3362"/>
                </a:lnTo>
                <a:lnTo>
                  <a:pt x="12324" y="3557"/>
                </a:lnTo>
                <a:lnTo>
                  <a:pt x="12324" y="3557"/>
                </a:lnTo>
                <a:lnTo>
                  <a:pt x="12324" y="3727"/>
                </a:lnTo>
                <a:lnTo>
                  <a:pt x="12372" y="3873"/>
                </a:lnTo>
                <a:lnTo>
                  <a:pt x="12445" y="4044"/>
                </a:lnTo>
                <a:lnTo>
                  <a:pt x="12519" y="4190"/>
                </a:lnTo>
                <a:lnTo>
                  <a:pt x="12519" y="4190"/>
                </a:lnTo>
                <a:close/>
              </a:path>
            </a:pathLst>
          </a:cu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5" tIns="91425" rIns="91425" bIns="91425" anchor="ctr" anchorCtr="0">
            <a:noAutofit/>
          </a:bodyPr>
          <a:lstStyle/>
          <a:p>
            <a:pPr lvl="0">
              <a:spcBef>
                <a:spcPts val="0"/>
              </a:spcBef>
              <a:buNone/>
            </a:pPr>
            <a:endParaRPr/>
          </a:p>
        </p:txBody>
      </p:sp>
      <p:sp>
        <p:nvSpPr>
          <p:cNvPr id="9" name="ZoneTexte 8"/>
          <p:cNvSpPr txBox="1"/>
          <p:nvPr/>
        </p:nvSpPr>
        <p:spPr>
          <a:xfrm rot="-1920000">
            <a:off x="366166" y="1213112"/>
            <a:ext cx="640005" cy="318924"/>
          </a:xfrm>
          <a:prstGeom prst="rect">
            <a:avLst/>
          </a:prstGeom>
          <a:noFill/>
        </p:spPr>
        <p:txBody>
          <a:bodyPr wrap="square" lIns="36000" tIns="36000" rIns="36000" bIns="36000" rtlCol="0">
            <a:spAutoFit/>
          </a:bodyPr>
          <a:lstStyle/>
          <a:p>
            <a:r>
              <a:rPr lang="fr-FR" sz="1600" dirty="0" smtClean="0">
                <a:solidFill>
                  <a:srgbClr val="F44336"/>
                </a:solidFill>
              </a:rPr>
              <a:t>2008</a:t>
            </a:r>
            <a:endParaRPr lang="fr-FR" sz="1600" dirty="0">
              <a:solidFill>
                <a:srgbClr val="F44336"/>
              </a:solidFill>
            </a:endParaRPr>
          </a:p>
        </p:txBody>
      </p:sp>
      <p:grpSp>
        <p:nvGrpSpPr>
          <p:cNvPr id="10" name="Shape 609"/>
          <p:cNvGrpSpPr/>
          <p:nvPr/>
        </p:nvGrpSpPr>
        <p:grpSpPr>
          <a:xfrm>
            <a:off x="6364008" y="1354210"/>
            <a:ext cx="682620" cy="564778"/>
            <a:chOff x="1923075" y="3694075"/>
            <a:chExt cx="437200" cy="341600"/>
          </a:xfrm>
        </p:grpSpPr>
        <p:sp>
          <p:nvSpPr>
            <p:cNvPr id="11" name="Shape 610"/>
            <p:cNvSpPr/>
            <p:nvPr/>
          </p:nvSpPr>
          <p:spPr>
            <a:xfrm>
              <a:off x="22476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3"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3" y="1900"/>
                  </a:lnTo>
                  <a:lnTo>
                    <a:pt x="317" y="1778"/>
                  </a:lnTo>
                  <a:lnTo>
                    <a:pt x="171" y="1632"/>
                  </a:lnTo>
                  <a:lnTo>
                    <a:pt x="74" y="1437"/>
                  </a:lnTo>
                  <a:lnTo>
                    <a:pt x="25" y="1242"/>
                  </a:lnTo>
                  <a:lnTo>
                    <a:pt x="1" y="1048"/>
                  </a:lnTo>
                  <a:lnTo>
                    <a:pt x="1" y="1048"/>
                  </a:lnTo>
                  <a:close/>
                </a:path>
              </a:pathLst>
            </a:custGeom>
            <a:ln w="952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2" name="Shape 611"/>
            <p:cNvSpPr/>
            <p:nvPr/>
          </p:nvSpPr>
          <p:spPr>
            <a:xfrm>
              <a:off x="2035100" y="3983300"/>
              <a:ext cx="52400" cy="52375"/>
            </a:xfrm>
            <a:custGeom>
              <a:avLst/>
              <a:gdLst/>
              <a:ahLst/>
              <a:cxnLst/>
              <a:rect l="0" t="0" r="0" b="0"/>
              <a:pathLst>
                <a:path w="2096" h="2095" fill="none" extrusionOk="0">
                  <a:moveTo>
                    <a:pt x="1" y="1048"/>
                  </a:moveTo>
                  <a:lnTo>
                    <a:pt x="1" y="1048"/>
                  </a:lnTo>
                  <a:lnTo>
                    <a:pt x="25" y="828"/>
                  </a:lnTo>
                  <a:lnTo>
                    <a:pt x="74" y="634"/>
                  </a:lnTo>
                  <a:lnTo>
                    <a:pt x="171" y="439"/>
                  </a:lnTo>
                  <a:lnTo>
                    <a:pt x="317" y="293"/>
                  </a:lnTo>
                  <a:lnTo>
                    <a:pt x="464" y="171"/>
                  </a:lnTo>
                  <a:lnTo>
                    <a:pt x="634" y="73"/>
                  </a:lnTo>
                  <a:lnTo>
                    <a:pt x="829" y="0"/>
                  </a:lnTo>
                  <a:lnTo>
                    <a:pt x="1048" y="0"/>
                  </a:lnTo>
                  <a:lnTo>
                    <a:pt x="1048" y="0"/>
                  </a:lnTo>
                  <a:lnTo>
                    <a:pt x="1267" y="0"/>
                  </a:lnTo>
                  <a:lnTo>
                    <a:pt x="1462" y="73"/>
                  </a:lnTo>
                  <a:lnTo>
                    <a:pt x="1633" y="171"/>
                  </a:lnTo>
                  <a:lnTo>
                    <a:pt x="1779" y="293"/>
                  </a:lnTo>
                  <a:lnTo>
                    <a:pt x="1925" y="439"/>
                  </a:lnTo>
                  <a:lnTo>
                    <a:pt x="2022" y="634"/>
                  </a:lnTo>
                  <a:lnTo>
                    <a:pt x="2071" y="828"/>
                  </a:lnTo>
                  <a:lnTo>
                    <a:pt x="2095" y="1048"/>
                  </a:lnTo>
                  <a:lnTo>
                    <a:pt x="2095" y="1048"/>
                  </a:lnTo>
                  <a:lnTo>
                    <a:pt x="2071" y="1242"/>
                  </a:lnTo>
                  <a:lnTo>
                    <a:pt x="2022" y="1437"/>
                  </a:lnTo>
                  <a:lnTo>
                    <a:pt x="1925" y="1632"/>
                  </a:lnTo>
                  <a:lnTo>
                    <a:pt x="1779" y="1778"/>
                  </a:lnTo>
                  <a:lnTo>
                    <a:pt x="1633" y="1900"/>
                  </a:lnTo>
                  <a:lnTo>
                    <a:pt x="1462" y="1997"/>
                  </a:lnTo>
                  <a:lnTo>
                    <a:pt x="1267" y="2070"/>
                  </a:lnTo>
                  <a:lnTo>
                    <a:pt x="1048" y="2095"/>
                  </a:lnTo>
                  <a:lnTo>
                    <a:pt x="1048" y="2095"/>
                  </a:lnTo>
                  <a:lnTo>
                    <a:pt x="829" y="2070"/>
                  </a:lnTo>
                  <a:lnTo>
                    <a:pt x="634" y="1997"/>
                  </a:lnTo>
                  <a:lnTo>
                    <a:pt x="464" y="1900"/>
                  </a:lnTo>
                  <a:lnTo>
                    <a:pt x="317" y="1778"/>
                  </a:lnTo>
                  <a:lnTo>
                    <a:pt x="171" y="1632"/>
                  </a:lnTo>
                  <a:lnTo>
                    <a:pt x="74" y="1437"/>
                  </a:lnTo>
                  <a:lnTo>
                    <a:pt x="25" y="1242"/>
                  </a:lnTo>
                  <a:lnTo>
                    <a:pt x="1" y="1048"/>
                  </a:lnTo>
                  <a:lnTo>
                    <a:pt x="1" y="1048"/>
                  </a:lnTo>
                  <a:close/>
                </a:path>
              </a:pathLst>
            </a:custGeom>
            <a:ln w="952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3" name="Shape 612"/>
            <p:cNvSpPr/>
            <p:nvPr/>
          </p:nvSpPr>
          <p:spPr>
            <a:xfrm>
              <a:off x="1923075" y="3694075"/>
              <a:ext cx="437200" cy="280100"/>
            </a:xfrm>
            <a:custGeom>
              <a:avLst/>
              <a:gdLst/>
              <a:ahLst/>
              <a:cxnLst/>
              <a:rect l="0" t="0" r="0" b="0"/>
              <a:pathLst>
                <a:path w="17488" h="11204" fill="none" extrusionOk="0">
                  <a:moveTo>
                    <a:pt x="14516" y="10912"/>
                  </a:moveTo>
                  <a:lnTo>
                    <a:pt x="5675" y="10912"/>
                  </a:lnTo>
                  <a:lnTo>
                    <a:pt x="6089" y="9889"/>
                  </a:lnTo>
                  <a:lnTo>
                    <a:pt x="6089" y="9889"/>
                  </a:lnTo>
                  <a:lnTo>
                    <a:pt x="6235" y="9913"/>
                  </a:lnTo>
                  <a:lnTo>
                    <a:pt x="6406" y="9913"/>
                  </a:lnTo>
                  <a:lnTo>
                    <a:pt x="13810" y="9231"/>
                  </a:lnTo>
                  <a:lnTo>
                    <a:pt x="13810" y="9231"/>
                  </a:lnTo>
                  <a:lnTo>
                    <a:pt x="13980" y="9207"/>
                  </a:lnTo>
                  <a:lnTo>
                    <a:pt x="14151" y="9134"/>
                  </a:lnTo>
                  <a:lnTo>
                    <a:pt x="14297" y="9061"/>
                  </a:lnTo>
                  <a:lnTo>
                    <a:pt x="14467" y="8963"/>
                  </a:lnTo>
                  <a:lnTo>
                    <a:pt x="14614" y="8866"/>
                  </a:lnTo>
                  <a:lnTo>
                    <a:pt x="14735" y="8744"/>
                  </a:lnTo>
                  <a:lnTo>
                    <a:pt x="14833" y="8598"/>
                  </a:lnTo>
                  <a:lnTo>
                    <a:pt x="14930" y="8452"/>
                  </a:lnTo>
                  <a:lnTo>
                    <a:pt x="17414" y="3142"/>
                  </a:lnTo>
                  <a:lnTo>
                    <a:pt x="17414" y="3142"/>
                  </a:lnTo>
                  <a:lnTo>
                    <a:pt x="17463" y="2996"/>
                  </a:lnTo>
                  <a:lnTo>
                    <a:pt x="17487" y="2875"/>
                  </a:lnTo>
                  <a:lnTo>
                    <a:pt x="17463" y="2753"/>
                  </a:lnTo>
                  <a:lnTo>
                    <a:pt x="17439" y="2631"/>
                  </a:lnTo>
                  <a:lnTo>
                    <a:pt x="17366" y="2558"/>
                  </a:lnTo>
                  <a:lnTo>
                    <a:pt x="17244" y="2485"/>
                  </a:lnTo>
                  <a:lnTo>
                    <a:pt x="17122" y="2436"/>
                  </a:lnTo>
                  <a:lnTo>
                    <a:pt x="16976" y="2412"/>
                  </a:lnTo>
                  <a:lnTo>
                    <a:pt x="4579" y="1998"/>
                  </a:lnTo>
                  <a:lnTo>
                    <a:pt x="4214" y="366"/>
                  </a:lnTo>
                  <a:lnTo>
                    <a:pt x="4214" y="366"/>
                  </a:lnTo>
                  <a:lnTo>
                    <a:pt x="4141" y="220"/>
                  </a:lnTo>
                  <a:lnTo>
                    <a:pt x="4043" y="98"/>
                  </a:lnTo>
                  <a:lnTo>
                    <a:pt x="3897" y="25"/>
                  </a:lnTo>
                  <a:lnTo>
                    <a:pt x="3727" y="1"/>
                  </a:lnTo>
                  <a:lnTo>
                    <a:pt x="488" y="1"/>
                  </a:lnTo>
                  <a:lnTo>
                    <a:pt x="488" y="1"/>
                  </a:lnTo>
                  <a:lnTo>
                    <a:pt x="390" y="1"/>
                  </a:lnTo>
                  <a:lnTo>
                    <a:pt x="293" y="25"/>
                  </a:lnTo>
                  <a:lnTo>
                    <a:pt x="220" y="74"/>
                  </a:lnTo>
                  <a:lnTo>
                    <a:pt x="147" y="122"/>
                  </a:lnTo>
                  <a:lnTo>
                    <a:pt x="74" y="196"/>
                  </a:lnTo>
                  <a:lnTo>
                    <a:pt x="25" y="293"/>
                  </a:lnTo>
                  <a:lnTo>
                    <a:pt x="1" y="366"/>
                  </a:lnTo>
                  <a:lnTo>
                    <a:pt x="1" y="488"/>
                  </a:lnTo>
                  <a:lnTo>
                    <a:pt x="1" y="488"/>
                  </a:lnTo>
                  <a:lnTo>
                    <a:pt x="1" y="585"/>
                  </a:lnTo>
                  <a:lnTo>
                    <a:pt x="25" y="658"/>
                  </a:lnTo>
                  <a:lnTo>
                    <a:pt x="74" y="756"/>
                  </a:lnTo>
                  <a:lnTo>
                    <a:pt x="147" y="829"/>
                  </a:lnTo>
                  <a:lnTo>
                    <a:pt x="220" y="877"/>
                  </a:lnTo>
                  <a:lnTo>
                    <a:pt x="293" y="926"/>
                  </a:lnTo>
                  <a:lnTo>
                    <a:pt x="390" y="951"/>
                  </a:lnTo>
                  <a:lnTo>
                    <a:pt x="488" y="975"/>
                  </a:lnTo>
                  <a:lnTo>
                    <a:pt x="3337" y="975"/>
                  </a:lnTo>
                  <a:lnTo>
                    <a:pt x="5286" y="9256"/>
                  </a:lnTo>
                  <a:lnTo>
                    <a:pt x="4506" y="11204"/>
                  </a:lnTo>
                </a:path>
              </a:pathLst>
            </a:custGeom>
            <a:ln w="952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4" name="Shape 613"/>
            <p:cNvSpPr/>
            <p:nvPr/>
          </p:nvSpPr>
          <p:spPr>
            <a:xfrm>
              <a:off x="2261000" y="3781750"/>
              <a:ext cx="48725" cy="108400"/>
            </a:xfrm>
            <a:custGeom>
              <a:avLst/>
              <a:gdLst/>
              <a:ahLst/>
              <a:cxnLst/>
              <a:rect l="0" t="0" r="0" b="0"/>
              <a:pathLst>
                <a:path w="1949" h="4336" fill="none" extrusionOk="0">
                  <a:moveTo>
                    <a:pt x="1" y="4336"/>
                  </a:moveTo>
                  <a:lnTo>
                    <a:pt x="1949" y="1"/>
                  </a:lnTo>
                </a:path>
              </a:pathLst>
            </a:custGeom>
            <a:ln w="952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5" name="Shape 614"/>
            <p:cNvSpPr/>
            <p:nvPr/>
          </p:nvSpPr>
          <p:spPr>
            <a:xfrm>
              <a:off x="2225675" y="3780550"/>
              <a:ext cx="32300" cy="113875"/>
            </a:xfrm>
            <a:custGeom>
              <a:avLst/>
              <a:gdLst/>
              <a:ahLst/>
              <a:cxnLst/>
              <a:rect l="0" t="0" r="0" b="0"/>
              <a:pathLst>
                <a:path w="1292" h="4555" fill="none" extrusionOk="0">
                  <a:moveTo>
                    <a:pt x="1" y="4554"/>
                  </a:moveTo>
                  <a:lnTo>
                    <a:pt x="1292" y="0"/>
                  </a:lnTo>
                </a:path>
              </a:pathLst>
            </a:custGeom>
            <a:ln w="952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6" name="Shape 615"/>
            <p:cNvSpPr/>
            <p:nvPr/>
          </p:nvSpPr>
          <p:spPr>
            <a:xfrm>
              <a:off x="2190375" y="3779325"/>
              <a:ext cx="15850" cy="119350"/>
            </a:xfrm>
            <a:custGeom>
              <a:avLst/>
              <a:gdLst/>
              <a:ahLst/>
              <a:cxnLst/>
              <a:rect l="0" t="0" r="0" b="0"/>
              <a:pathLst>
                <a:path w="634" h="4774" fill="none" extrusionOk="0">
                  <a:moveTo>
                    <a:pt x="0" y="4774"/>
                  </a:moveTo>
                  <a:lnTo>
                    <a:pt x="634" y="0"/>
                  </a:lnTo>
                </a:path>
              </a:pathLst>
            </a:custGeom>
            <a:ln w="952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7" name="Shape 616"/>
            <p:cNvSpPr/>
            <p:nvPr/>
          </p:nvSpPr>
          <p:spPr>
            <a:xfrm>
              <a:off x="2154450" y="3777500"/>
              <a:ext cx="1250" cy="126050"/>
            </a:xfrm>
            <a:custGeom>
              <a:avLst/>
              <a:gdLst/>
              <a:ahLst/>
              <a:cxnLst/>
              <a:rect l="0" t="0" r="0" b="0"/>
              <a:pathLst>
                <a:path w="50" h="5042" fill="none" extrusionOk="0">
                  <a:moveTo>
                    <a:pt x="49" y="5042"/>
                  </a:moveTo>
                  <a:lnTo>
                    <a:pt x="0" y="0"/>
                  </a:lnTo>
                </a:path>
              </a:pathLst>
            </a:custGeom>
            <a:ln w="952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8" name="Shape 617"/>
            <p:cNvSpPr/>
            <p:nvPr/>
          </p:nvSpPr>
          <p:spPr>
            <a:xfrm>
              <a:off x="2103300" y="3776275"/>
              <a:ext cx="17075" cy="131550"/>
            </a:xfrm>
            <a:custGeom>
              <a:avLst/>
              <a:gdLst/>
              <a:ahLst/>
              <a:cxnLst/>
              <a:rect l="0" t="0" r="0" b="0"/>
              <a:pathLst>
                <a:path w="683" h="5262" fill="none" extrusionOk="0">
                  <a:moveTo>
                    <a:pt x="683" y="5261"/>
                  </a:moveTo>
                  <a:lnTo>
                    <a:pt x="1" y="1"/>
                  </a:lnTo>
                </a:path>
              </a:pathLst>
            </a:custGeom>
            <a:ln w="952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sp>
          <p:nvSpPr>
            <p:cNvPr id="19" name="Shape 618"/>
            <p:cNvSpPr/>
            <p:nvPr/>
          </p:nvSpPr>
          <p:spPr>
            <a:xfrm>
              <a:off x="2051550" y="3775050"/>
              <a:ext cx="34125" cy="137025"/>
            </a:xfrm>
            <a:custGeom>
              <a:avLst/>
              <a:gdLst/>
              <a:ahLst/>
              <a:cxnLst/>
              <a:rect l="0" t="0" r="0" b="0"/>
              <a:pathLst>
                <a:path w="1365" h="5481" fill="none" extrusionOk="0">
                  <a:moveTo>
                    <a:pt x="1364" y="5481"/>
                  </a:moveTo>
                  <a:lnTo>
                    <a:pt x="0" y="1"/>
                  </a:lnTo>
                </a:path>
              </a:pathLst>
            </a:custGeom>
            <a:ln w="9525">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91425" tIns="91425" rIns="91425" bIns="91425" anchor="ctr" anchorCtr="0">
              <a:noAutofit/>
            </a:bodyPr>
            <a:lstStyle/>
            <a:p>
              <a:pPr lvl="0">
                <a:spcBef>
                  <a:spcPts val="0"/>
                </a:spcBef>
                <a:buNone/>
              </a:pPr>
              <a:endParaRPr/>
            </a:p>
          </p:txBody>
        </p:sp>
      </p:grpSp>
      <p:grpSp>
        <p:nvGrpSpPr>
          <p:cNvPr id="20" name="Shape 793"/>
          <p:cNvGrpSpPr/>
          <p:nvPr/>
        </p:nvGrpSpPr>
        <p:grpSpPr>
          <a:xfrm>
            <a:off x="5144722" y="4506455"/>
            <a:ext cx="350879" cy="517025"/>
            <a:chOff x="6718575" y="2318625"/>
            <a:chExt cx="256950" cy="407375"/>
          </a:xfrm>
        </p:grpSpPr>
        <p:sp>
          <p:nvSpPr>
            <p:cNvPr id="21" name="Shape 794"/>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ln w="12700">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2" name="Shape 795"/>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ln w="12700">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3" name="Shape 796"/>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ln w="12700">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4" name="Shape 797"/>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ln w="12700">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5" name="Shape 798"/>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ln w="12700">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6" name="Shape 799"/>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ln w="12700">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7" name="Shape 800"/>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ln w="12700">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sp>
          <p:nvSpPr>
            <p:cNvPr id="28" name="Shape 801"/>
            <p:cNvSpPr/>
            <p:nvPr/>
          </p:nvSpPr>
          <p:spPr>
            <a:xfrm>
              <a:off x="6795900" y="2628550"/>
              <a:ext cx="102300" cy="25"/>
            </a:xfrm>
            <a:custGeom>
              <a:avLst/>
              <a:gdLst/>
              <a:ahLst/>
              <a:cxnLst/>
              <a:rect l="0" t="0" r="0" b="0"/>
              <a:pathLst>
                <a:path w="4092" h="1" fill="none" extrusionOk="0">
                  <a:moveTo>
                    <a:pt x="0" y="1"/>
                  </a:moveTo>
                  <a:lnTo>
                    <a:pt x="4092" y="1"/>
                  </a:lnTo>
                </a:path>
              </a:pathLst>
            </a:custGeom>
            <a:ln w="12700">
              <a:prstDash val="sys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1425" tIns="91425" rIns="91425" bIns="91425" anchor="ctr" anchorCtr="0">
              <a:noAutofit/>
            </a:bodyPr>
            <a:lstStyle/>
            <a:p>
              <a:pPr lvl="0">
                <a:spcBef>
                  <a:spcPts val="0"/>
                </a:spcBef>
                <a:buNone/>
              </a:pPr>
              <a:endParaRPr/>
            </a:p>
          </p:txBody>
        </p:sp>
      </p:grpSp>
      <p:sp>
        <p:nvSpPr>
          <p:cNvPr id="29" name="Ellipse 28"/>
          <p:cNvSpPr/>
          <p:nvPr/>
        </p:nvSpPr>
        <p:spPr>
          <a:xfrm>
            <a:off x="1642472" y="2394865"/>
            <a:ext cx="1313383" cy="1350169"/>
          </a:xfrm>
          <a:prstGeom prst="ellipse">
            <a:avLst/>
          </a:prstGeom>
          <a:solidFill>
            <a:srgbClr val="F44336"/>
          </a:solidFill>
        </p:spPr>
        <p:style>
          <a:lnRef idx="3">
            <a:schemeClr val="lt1"/>
          </a:lnRef>
          <a:fillRef idx="1">
            <a:schemeClr val="accent6"/>
          </a:fillRef>
          <a:effectRef idx="1">
            <a:schemeClr val="accent6"/>
          </a:effectRef>
          <a:fontRef idx="minor">
            <a:schemeClr val="lt1"/>
          </a:fontRef>
        </p:style>
        <p:txBody>
          <a:bodyPr lIns="36000" tIns="36000" rIns="36000" bIns="288000" rtlCol="0" anchor="ctr">
            <a:noAutofit/>
          </a:bodyPr>
          <a:lstStyle/>
          <a:p>
            <a:pPr algn="ctr" defTabSz="714375">
              <a:tabLst>
                <a:tab pos="88900" algn="l"/>
              </a:tabLst>
            </a:pPr>
            <a:r>
              <a:rPr lang="fr-FR" sz="1800" dirty="0" smtClean="0">
                <a:effectLst>
                  <a:outerShdw blurRad="38100" dist="38100" dir="2700000" algn="tl">
                    <a:srgbClr val="000000">
                      <a:alpha val="43137"/>
                    </a:srgbClr>
                  </a:outerShdw>
                </a:effectLst>
              </a:rPr>
              <a:t>    </a:t>
            </a:r>
            <a:r>
              <a:rPr lang="fr-FR" sz="2800" dirty="0" smtClean="0">
                <a:effectLst>
                  <a:outerShdw blurRad="38100" dist="38100" dir="2700000" algn="tl">
                    <a:srgbClr val="000000">
                      <a:alpha val="43137"/>
                    </a:srgbClr>
                  </a:outerShdw>
                </a:effectLst>
              </a:rPr>
              <a:t>Infos</a:t>
            </a:r>
            <a:endParaRPr lang="fr-FR" dirty="0" smtClean="0">
              <a:effectLst>
                <a:outerShdw blurRad="38100" dist="38100" dir="2700000" algn="tl">
                  <a:srgbClr val="000000">
                    <a:alpha val="43137"/>
                  </a:srgbClr>
                </a:outerShdw>
              </a:effectLst>
            </a:endParaRPr>
          </a:p>
        </p:txBody>
      </p:sp>
      <p:sp>
        <p:nvSpPr>
          <p:cNvPr id="30" name="Ellipse 29"/>
          <p:cNvSpPr/>
          <p:nvPr/>
        </p:nvSpPr>
        <p:spPr>
          <a:xfrm>
            <a:off x="3248046" y="2394864"/>
            <a:ext cx="1313383" cy="1350169"/>
          </a:xfrm>
          <a:prstGeom prst="ellipse">
            <a:avLst/>
          </a:prstGeom>
          <a:solidFill>
            <a:srgbClr val="F44336"/>
          </a:solidFill>
        </p:spPr>
        <p:style>
          <a:lnRef idx="3">
            <a:schemeClr val="lt1"/>
          </a:lnRef>
          <a:fillRef idx="1">
            <a:schemeClr val="accent6"/>
          </a:fillRef>
          <a:effectRef idx="1">
            <a:schemeClr val="accent6"/>
          </a:effectRef>
          <a:fontRef idx="minor">
            <a:schemeClr val="lt1"/>
          </a:fontRef>
        </p:style>
        <p:txBody>
          <a:bodyPr lIns="0" tIns="108000" rIns="0" bIns="288000" rtlCol="0" anchor="ctr">
            <a:noAutofit/>
          </a:bodyPr>
          <a:lstStyle/>
          <a:p>
            <a:pPr defTabSz="714375">
              <a:tabLst>
                <a:tab pos="88900" algn="l"/>
              </a:tabLst>
            </a:pPr>
            <a:r>
              <a:rPr lang="fr-FR" sz="1800" dirty="0" smtClean="0">
                <a:effectLst>
                  <a:outerShdw blurRad="38100" dist="38100" dir="2700000" algn="tl">
                    <a:srgbClr val="000000">
                      <a:alpha val="43137"/>
                    </a:srgbClr>
                  </a:outerShdw>
                </a:effectLst>
              </a:rPr>
              <a:t>      La</a:t>
            </a:r>
            <a:r>
              <a:rPr lang="fr-FR" sz="1600" dirty="0" smtClean="0">
                <a:effectLst>
                  <a:outerShdw blurRad="38100" dist="38100" dir="2700000" algn="tl">
                    <a:srgbClr val="000000">
                      <a:alpha val="43137"/>
                    </a:srgbClr>
                  </a:outerShdw>
                </a:effectLst>
              </a:rPr>
              <a:t> réputation</a:t>
            </a:r>
            <a:endParaRPr lang="fr-FR" sz="1000" dirty="0" smtClean="0">
              <a:effectLst>
                <a:outerShdw blurRad="38100" dist="38100" dir="2700000" algn="tl">
                  <a:srgbClr val="000000">
                    <a:alpha val="43137"/>
                  </a:srgbClr>
                </a:outerShdw>
              </a:effectLst>
            </a:endParaRPr>
          </a:p>
        </p:txBody>
      </p:sp>
      <p:sp>
        <p:nvSpPr>
          <p:cNvPr id="31" name="Ellipse 30"/>
          <p:cNvSpPr/>
          <p:nvPr/>
        </p:nvSpPr>
        <p:spPr>
          <a:xfrm>
            <a:off x="4979775" y="2357623"/>
            <a:ext cx="1313383" cy="1350169"/>
          </a:xfrm>
          <a:prstGeom prst="ellipse">
            <a:avLst/>
          </a:prstGeom>
          <a:solidFill>
            <a:srgbClr val="F44336"/>
          </a:solidFill>
        </p:spPr>
        <p:style>
          <a:lnRef idx="3">
            <a:schemeClr val="lt1"/>
          </a:lnRef>
          <a:fillRef idx="1">
            <a:schemeClr val="accent6"/>
          </a:fillRef>
          <a:effectRef idx="1">
            <a:schemeClr val="accent6"/>
          </a:effectRef>
          <a:fontRef idx="minor">
            <a:schemeClr val="lt1"/>
          </a:fontRef>
        </p:style>
        <p:txBody>
          <a:bodyPr lIns="108000" tIns="144000" rIns="144000" bIns="288000" rtlCol="0" anchor="ctr">
            <a:noAutofit/>
          </a:bodyPr>
          <a:lstStyle/>
          <a:p>
            <a:pPr algn="ctr" defTabSz="714375">
              <a:tabLst>
                <a:tab pos="88900" algn="l"/>
              </a:tabLst>
            </a:pPr>
            <a:r>
              <a:rPr lang="fr-FR" sz="2400" dirty="0" smtClean="0">
                <a:effectLst>
                  <a:outerShdw blurRad="38100" dist="38100" dir="2700000" algn="tl">
                    <a:srgbClr val="000000">
                      <a:alpha val="43137"/>
                    </a:srgbClr>
                  </a:outerShdw>
                </a:effectLst>
              </a:rPr>
              <a:t>Les tarifs</a:t>
            </a:r>
            <a:endParaRPr lang="fr-FR" sz="12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1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1" fill="hold" nodeType="clickEffect">
                                  <p:stCondLst>
                                    <p:cond delay="0"/>
                                  </p:stCondLst>
                                  <p:childTnLst>
                                    <p:animEffect transition="out" filter="barn(inVertical)">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500"/>
                                        <p:tgtEl>
                                          <p:spTgt spid="3">
                                            <p:txEl>
                                              <p:pRg st="0" end="0"/>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3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1"/>
                                        </p:tgtEl>
                                        <p:attrNameLst>
                                          <p:attrName>style.visibility</p:attrName>
                                        </p:attrNameLst>
                                      </p:cBhvr>
                                      <p:to>
                                        <p:strVal val="hidden"/>
                                      </p:to>
                                    </p:set>
                                  </p:childTnLst>
                                </p:cTn>
                              </p:par>
                            </p:childTnLst>
                          </p:cTn>
                        </p:par>
                        <p:par>
                          <p:cTn id="57" fill="hold">
                            <p:stCondLst>
                              <p:cond delay="0"/>
                            </p:stCondLst>
                            <p:childTnLst>
                              <p:par>
                                <p:cTn id="58" presetID="10" presetClass="entr" presetSubtype="0" fill="hold" grpId="0" nodeType="afterEffect">
                                  <p:stCondLst>
                                    <p:cond delay="0"/>
                                  </p:stCondLst>
                                  <p:childTnLst>
                                    <p:set>
                                      <p:cBhvr>
                                        <p:cTn id="59" dur="1" fill="hold">
                                          <p:stCondLst>
                                            <p:cond delay="0"/>
                                          </p:stCondLst>
                                        </p:cTn>
                                        <p:tgtEl>
                                          <p:spTgt spid="4">
                                            <p:txEl>
                                              <p:pRg st="0" end="0"/>
                                            </p:txEl>
                                          </p:spTgt>
                                        </p:tgtEl>
                                        <p:attrNameLst>
                                          <p:attrName>style.visibility</p:attrName>
                                        </p:attrNameLst>
                                      </p:cBhvr>
                                      <p:to>
                                        <p:strVal val="visible"/>
                                      </p:to>
                                    </p:set>
                                    <p:animEffect transition="in" filter="fade">
                                      <p:cBhvr>
                                        <p:cTn id="60" dur="500"/>
                                        <p:tgtEl>
                                          <p:spTgt spid="4">
                                            <p:txEl>
                                              <p:pRg st="0" end="0"/>
                                            </p:txEl>
                                          </p:spTgt>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fade">
                                      <p:cBhvr>
                                        <p:cTn id="64" dur="500"/>
                                        <p:tgtEl>
                                          <p:spTgt spid="4">
                                            <p:txEl>
                                              <p:pRg st="2" end="2"/>
                                            </p:txEl>
                                          </p:spTgt>
                                        </p:tgtEl>
                                      </p:cBhvr>
                                    </p:animEffec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4">
                                            <p:txEl>
                                              <p:pRg st="4" end="4"/>
                                            </p:txEl>
                                          </p:spTgt>
                                        </p:tgtEl>
                                        <p:attrNameLst>
                                          <p:attrName>style.visibility</p:attrName>
                                        </p:attrNameLst>
                                      </p:cBhvr>
                                      <p:to>
                                        <p:strVal val="visible"/>
                                      </p:to>
                                    </p:set>
                                    <p:animEffect transition="in" filter="fade">
                                      <p:cBhvr>
                                        <p:cTn id="68" dur="500"/>
                                        <p:tgtEl>
                                          <p:spTgt spid="4">
                                            <p:txEl>
                                              <p:pRg st="4" end="4"/>
                                            </p:txEl>
                                          </p:spTgt>
                                        </p:tgtEl>
                                      </p:cBhvr>
                                    </p:animEffect>
                                  </p:childTnLst>
                                </p:cTn>
                              </p:par>
                            </p:childTnLst>
                          </p:cTn>
                        </p:par>
                        <p:par>
                          <p:cTn id="69" fill="hold">
                            <p:stCondLst>
                              <p:cond delay="1500"/>
                            </p:stCondLst>
                            <p:childTnLst>
                              <p:par>
                                <p:cTn id="70" presetID="10" presetClass="entr" presetSubtype="0" fill="hold" grpId="0" nodeType="after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fade">
                                      <p:cBhvr>
                                        <p:cTn id="72" dur="500"/>
                                        <p:tgtEl>
                                          <p:spTgt spid="4">
                                            <p:txEl>
                                              <p:pRg st="6" end="6"/>
                                            </p:txEl>
                                          </p:spTgt>
                                        </p:tgtEl>
                                      </p:cBhvr>
                                    </p:animEffect>
                                  </p:childTnLst>
                                </p:cTn>
                              </p:par>
                            </p:childTnLst>
                          </p:cTn>
                        </p:par>
                        <p:par>
                          <p:cTn id="73" fill="hold">
                            <p:stCondLst>
                              <p:cond delay="2000"/>
                            </p:stCondLst>
                            <p:childTnLst>
                              <p:par>
                                <p:cTn id="74" presetID="10" presetClass="entr" presetSubtype="0" fill="hold" grpId="0" nodeType="afterEffect">
                                  <p:stCondLst>
                                    <p:cond delay="0"/>
                                  </p:stCondLst>
                                  <p:childTnLst>
                                    <p:set>
                                      <p:cBhvr>
                                        <p:cTn id="75" dur="1" fill="hold">
                                          <p:stCondLst>
                                            <p:cond delay="0"/>
                                          </p:stCondLst>
                                        </p:cTn>
                                        <p:tgtEl>
                                          <p:spTgt spid="4">
                                            <p:txEl>
                                              <p:pRg st="8" end="8"/>
                                            </p:txEl>
                                          </p:spTgt>
                                        </p:tgtEl>
                                        <p:attrNameLst>
                                          <p:attrName>style.visibility</p:attrName>
                                        </p:attrNameLst>
                                      </p:cBhvr>
                                      <p:to>
                                        <p:strVal val="visible"/>
                                      </p:to>
                                    </p:set>
                                    <p:animEffect transition="in" filter="fade">
                                      <p:cBhvr>
                                        <p:cTn id="76" dur="500"/>
                                        <p:tgtEl>
                                          <p:spTgt spid="4">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
                                            <p:txEl>
                                              <p:pRg st="10" end="10"/>
                                            </p:txEl>
                                          </p:spTgt>
                                        </p:tgtEl>
                                        <p:attrNameLst>
                                          <p:attrName>style.visibility</p:attrName>
                                        </p:attrNameLst>
                                      </p:cBhvr>
                                      <p:to>
                                        <p:strVal val="visible"/>
                                      </p:to>
                                    </p:set>
                                    <p:animEffect transition="in" filter="fade">
                                      <p:cBhvr>
                                        <p:cTn id="81" dur="500"/>
                                        <p:tgtEl>
                                          <p:spTgt spid="4">
                                            <p:txEl>
                                              <p:pRg st="10" end="10"/>
                                            </p:txEl>
                                          </p:spTgt>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5">
                                            <p:txEl>
                                              <p:pRg st="0" end="0"/>
                                            </p:txEl>
                                          </p:spTgt>
                                        </p:tgtEl>
                                        <p:attrNameLst>
                                          <p:attrName>style.visibility</p:attrName>
                                        </p:attrNameLst>
                                      </p:cBhvr>
                                      <p:to>
                                        <p:strVal val="visible"/>
                                      </p:to>
                                    </p:set>
                                    <p:animEffect transition="in" filter="fade">
                                      <p:cBhvr>
                                        <p:cTn id="85" dur="500"/>
                                        <p:tgtEl>
                                          <p:spTgt spid="5">
                                            <p:txEl>
                                              <p:pRg st="0" end="0"/>
                                            </p:txEl>
                                          </p:spTgt>
                                        </p:tgtEl>
                                      </p:cBhvr>
                                    </p:animEffect>
                                  </p:childTnLst>
                                </p:cTn>
                              </p:par>
                            </p:childTnLst>
                          </p:cTn>
                        </p:par>
                        <p:par>
                          <p:cTn id="86" fill="hold">
                            <p:stCondLst>
                              <p:cond delay="1000"/>
                            </p:stCondLst>
                            <p:childTnLst>
                              <p:par>
                                <p:cTn id="87" presetID="10" presetClass="entr" presetSubtype="0" fill="hold" grpId="0" nodeType="afterEffect">
                                  <p:stCondLst>
                                    <p:cond delay="0"/>
                                  </p:stCondLst>
                                  <p:childTnLst>
                                    <p:set>
                                      <p:cBhvr>
                                        <p:cTn id="88" dur="1" fill="hold">
                                          <p:stCondLst>
                                            <p:cond delay="0"/>
                                          </p:stCondLst>
                                        </p:cTn>
                                        <p:tgtEl>
                                          <p:spTgt spid="5">
                                            <p:txEl>
                                              <p:pRg st="2" end="2"/>
                                            </p:txEl>
                                          </p:spTgt>
                                        </p:tgtEl>
                                        <p:attrNameLst>
                                          <p:attrName>style.visibility</p:attrName>
                                        </p:attrNameLst>
                                      </p:cBhvr>
                                      <p:to>
                                        <p:strVal val="visible"/>
                                      </p:to>
                                    </p:set>
                                    <p:animEffect transition="in" filter="fade">
                                      <p:cBhvr>
                                        <p:cTn id="89" dur="500"/>
                                        <p:tgtEl>
                                          <p:spTgt spid="5">
                                            <p:txEl>
                                              <p:pRg st="2" end="2"/>
                                            </p:txEl>
                                          </p:spTgt>
                                        </p:tgtEl>
                                      </p:cBhvr>
                                    </p:animEffect>
                                  </p:childTnLst>
                                </p:cTn>
                              </p:par>
                            </p:childTnLst>
                          </p:cTn>
                        </p:par>
                        <p:par>
                          <p:cTn id="90" fill="hold">
                            <p:stCondLst>
                              <p:cond delay="1500"/>
                            </p:stCondLst>
                            <p:childTnLst>
                              <p:par>
                                <p:cTn id="91" presetID="10" presetClass="entr" presetSubtype="0" fill="hold" grpId="0" nodeType="afterEffect">
                                  <p:stCondLst>
                                    <p:cond delay="0"/>
                                  </p:stCondLst>
                                  <p:childTnLst>
                                    <p:set>
                                      <p:cBhvr>
                                        <p:cTn id="92" dur="1" fill="hold">
                                          <p:stCondLst>
                                            <p:cond delay="0"/>
                                          </p:stCondLst>
                                        </p:cTn>
                                        <p:tgtEl>
                                          <p:spTgt spid="5">
                                            <p:txEl>
                                              <p:pRg st="4" end="4"/>
                                            </p:txEl>
                                          </p:spTgt>
                                        </p:tgtEl>
                                        <p:attrNameLst>
                                          <p:attrName>style.visibility</p:attrName>
                                        </p:attrNameLst>
                                      </p:cBhvr>
                                      <p:to>
                                        <p:strVal val="visible"/>
                                      </p:to>
                                    </p:set>
                                    <p:animEffect transition="in" filter="fade">
                                      <p:cBhvr>
                                        <p:cTn id="9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29" grpId="0" animBg="1"/>
      <p:bldP spid="29" grpId="1" animBg="1"/>
      <p:bldP spid="30" grpId="0" animBg="1"/>
      <p:bldP spid="30" grpId="1" animBg="1"/>
      <p:bldP spid="31" grpId="0" animBg="1"/>
      <p:bldP spid="3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6" name="Titre 1"/>
          <p:cNvSpPr txBox="1">
            <a:spLocks/>
          </p:cNvSpPr>
          <p:nvPr/>
        </p:nvSpPr>
        <p:spPr>
          <a:xfrm>
            <a:off x="838250" y="428926"/>
            <a:ext cx="5324100" cy="485699"/>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3600" dirty="0" smtClean="0">
                <a:solidFill>
                  <a:srgbClr val="FF9800"/>
                </a:solidFill>
                <a:effectLst>
                  <a:outerShdw blurRad="38100" dist="38100" dir="2700000" algn="tl">
                    <a:srgbClr val="000000">
                      <a:alpha val="43137"/>
                    </a:srgbClr>
                  </a:outerShdw>
                </a:effectLst>
              </a:rPr>
              <a:t>Business model</a:t>
            </a:r>
            <a:endParaRPr lang="fr-FR" sz="3600" dirty="0">
              <a:solidFill>
                <a:srgbClr val="FF9800"/>
              </a:solidFill>
              <a:effectLst>
                <a:outerShdw blurRad="38100" dist="38100" dir="2700000" algn="tl">
                  <a:srgbClr val="000000">
                    <a:alpha val="43137"/>
                  </a:srgbClr>
                </a:outerShdw>
              </a:effectLst>
            </a:endParaRPr>
          </a:p>
        </p:txBody>
      </p:sp>
      <p:sp>
        <p:nvSpPr>
          <p:cNvPr id="16" name="Espace réservé du texte 15"/>
          <p:cNvSpPr>
            <a:spLocks noGrp="1"/>
          </p:cNvSpPr>
          <p:nvPr>
            <p:ph type="body" idx="1"/>
          </p:nvPr>
        </p:nvSpPr>
        <p:spPr>
          <a:xfrm>
            <a:off x="92709" y="1752646"/>
            <a:ext cx="2686050" cy="2794214"/>
          </a:xfrm>
        </p:spPr>
        <p:txBody>
          <a:bodyPr/>
          <a:lstStyle/>
          <a:p>
            <a:r>
              <a:rPr lang="fr-FR" sz="1600" dirty="0" smtClean="0">
                <a:solidFill>
                  <a:srgbClr val="FF9800"/>
                </a:solidFill>
              </a:rPr>
              <a:t>CPC</a:t>
            </a:r>
            <a:r>
              <a:rPr lang="fr-FR" sz="1600" dirty="0" smtClean="0"/>
              <a:t> : trafic de bonne qualité</a:t>
            </a:r>
          </a:p>
          <a:p>
            <a:endParaRPr lang="fr-FR" sz="1600" dirty="0" smtClean="0"/>
          </a:p>
          <a:p>
            <a:r>
              <a:rPr lang="fr-FR" sz="1600" dirty="0" smtClean="0"/>
              <a:t>Le coût doit :</a:t>
            </a:r>
          </a:p>
          <a:p>
            <a:pPr lvl="2"/>
            <a:r>
              <a:rPr lang="fr-FR" sz="1600" dirty="0"/>
              <a:t> </a:t>
            </a:r>
            <a:r>
              <a:rPr lang="fr-FR" sz="1600" dirty="0" smtClean="0"/>
              <a:t>être </a:t>
            </a:r>
            <a:r>
              <a:rPr lang="fr-FR" sz="1600" dirty="0" smtClean="0">
                <a:solidFill>
                  <a:srgbClr val="FF9800"/>
                </a:solidFill>
              </a:rPr>
              <a:t>compensé </a:t>
            </a:r>
            <a:r>
              <a:rPr lang="fr-FR" sz="1600" dirty="0" smtClean="0"/>
              <a:t>par les réservations</a:t>
            </a:r>
          </a:p>
          <a:p>
            <a:pPr lvl="2"/>
            <a:r>
              <a:rPr lang="fr-FR" sz="1600" dirty="0"/>
              <a:t> </a:t>
            </a:r>
            <a:r>
              <a:rPr lang="fr-FR" sz="1600" dirty="0" smtClean="0"/>
              <a:t>être </a:t>
            </a:r>
            <a:r>
              <a:rPr lang="fr-FR" sz="1600" dirty="0" smtClean="0">
                <a:solidFill>
                  <a:srgbClr val="FF9800"/>
                </a:solidFill>
              </a:rPr>
              <a:t>inférieur</a:t>
            </a:r>
            <a:r>
              <a:rPr lang="fr-FR" sz="1600" dirty="0" smtClean="0"/>
              <a:t> à celui d’un autre canal</a:t>
            </a:r>
          </a:p>
          <a:p>
            <a:pPr lvl="2"/>
            <a:endParaRPr lang="fr-FR" sz="1600" dirty="0"/>
          </a:p>
          <a:p>
            <a:r>
              <a:rPr lang="fr-FR" sz="1600" dirty="0"/>
              <a:t> </a:t>
            </a:r>
            <a:r>
              <a:rPr lang="fr-FR" sz="1600" dirty="0" smtClean="0">
                <a:solidFill>
                  <a:srgbClr val="FF9800"/>
                </a:solidFill>
              </a:rPr>
              <a:t>Concurrence</a:t>
            </a:r>
            <a:r>
              <a:rPr lang="fr-FR" sz="1600" dirty="0" smtClean="0"/>
              <a:t> les </a:t>
            </a:r>
            <a:r>
              <a:rPr lang="fr-FR" sz="1600" dirty="0" err="1" smtClean="0"/>
              <a:t>OTAs</a:t>
            </a:r>
            <a:r>
              <a:rPr lang="fr-FR" sz="1600" dirty="0" smtClean="0"/>
              <a:t> et distributeurs divers</a:t>
            </a:r>
          </a:p>
          <a:p>
            <a:endParaRPr lang="fr-FR" dirty="0"/>
          </a:p>
        </p:txBody>
      </p:sp>
      <p:sp>
        <p:nvSpPr>
          <p:cNvPr id="22" name="Espace réservé du texte 21"/>
          <p:cNvSpPr>
            <a:spLocks noGrp="1"/>
          </p:cNvSpPr>
          <p:nvPr>
            <p:ph type="body" idx="2"/>
          </p:nvPr>
        </p:nvSpPr>
        <p:spPr/>
        <p:txBody>
          <a:bodyPr/>
          <a:lstStyle/>
          <a:p>
            <a:endParaRPr lang="fr-FR"/>
          </a:p>
        </p:txBody>
      </p:sp>
      <p:sp>
        <p:nvSpPr>
          <p:cNvPr id="23" name="Espace réservé du texte 22"/>
          <p:cNvSpPr>
            <a:spLocks noGrp="1"/>
          </p:cNvSpPr>
          <p:nvPr>
            <p:ph type="body" idx="3"/>
          </p:nvPr>
        </p:nvSpPr>
        <p:spPr/>
        <p:txBody>
          <a:bodyPr/>
          <a:lstStyle/>
          <a:p>
            <a:endParaRPr lang="fr-FR"/>
          </a:p>
        </p:txBody>
      </p:sp>
      <p:pic>
        <p:nvPicPr>
          <p:cNvPr id="2050" name="Picture 2" descr="Afficher l'image d'origine"/>
          <p:cNvPicPr>
            <a:picLocks noChangeAspect="1" noChangeArrowheads="1"/>
          </p:cNvPicPr>
          <p:nvPr/>
        </p:nvPicPr>
        <p:blipFill rotWithShape="1">
          <a:blip r:embed="rId3">
            <a:extLst>
              <a:ext uri="{28A0092B-C50C-407E-A947-70E740481C1C}">
                <a14:useLocalDpi xmlns:a14="http://schemas.microsoft.com/office/drawing/2010/main" val="0"/>
              </a:ext>
            </a:extLst>
          </a:blip>
          <a:srcRect l="22032" t="3133" r="22075" b="4591"/>
          <a:stretch/>
        </p:blipFill>
        <p:spPr bwMode="auto">
          <a:xfrm>
            <a:off x="5953124" y="1581149"/>
            <a:ext cx="2990851" cy="3143251"/>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p:cNvPicPr>
            <a:picLocks noChangeAspect="1"/>
          </p:cNvPicPr>
          <p:nvPr/>
        </p:nvPicPr>
        <p:blipFill>
          <a:blip r:embed="rId4"/>
          <a:stretch>
            <a:fillRect/>
          </a:stretch>
        </p:blipFill>
        <p:spPr>
          <a:xfrm>
            <a:off x="2796970" y="1524011"/>
            <a:ext cx="3077972" cy="3251484"/>
          </a:xfrm>
          <a:prstGeom prst="rect">
            <a:avLst/>
          </a:prstGeom>
        </p:spPr>
      </p:pic>
      <p:grpSp>
        <p:nvGrpSpPr>
          <p:cNvPr id="25" name="Shape 633"/>
          <p:cNvGrpSpPr/>
          <p:nvPr/>
        </p:nvGrpSpPr>
        <p:grpSpPr>
          <a:xfrm>
            <a:off x="5113090" y="689007"/>
            <a:ext cx="1049260" cy="682778"/>
            <a:chOff x="4604550" y="3714775"/>
            <a:chExt cx="439625" cy="319075"/>
          </a:xfrm>
        </p:grpSpPr>
        <p:sp>
          <p:nvSpPr>
            <p:cNvPr id="26" name="Shape 634"/>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lIns="91425" tIns="91425" rIns="91425" bIns="91425" anchor="ctr" anchorCtr="0">
              <a:noAutofit/>
            </a:bodyPr>
            <a:lstStyle/>
            <a:p>
              <a:pPr lvl="0">
                <a:spcBef>
                  <a:spcPts val="0"/>
                </a:spcBef>
                <a:buNone/>
              </a:pPr>
              <a:endParaRPr/>
            </a:p>
          </p:txBody>
        </p:sp>
        <p:sp>
          <p:nvSpPr>
            <p:cNvPr id="27" name="Shape 635"/>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ln w="19050">
              <a:headEnd type="none" w="med" len="med"/>
              <a:tailEnd type="none" w="med" len="med"/>
            </a:ln>
          </p:spPr>
          <p:style>
            <a:lnRef idx="1">
              <a:schemeClr val="accent6"/>
            </a:lnRef>
            <a:fillRef idx="0">
              <a:schemeClr val="accent6"/>
            </a:fillRef>
            <a:effectRef idx="0">
              <a:schemeClr val="accent6"/>
            </a:effectRef>
            <a:fontRef idx="minor">
              <a:schemeClr val="tx1"/>
            </a:fontRef>
          </p:style>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427491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animEffect transition="in" filter="fade">
                                      <p:cBhvr>
                                        <p:cTn id="11" dur="500"/>
                                        <p:tgtEl>
                                          <p:spTgt spid="16">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animEffect transition="in" filter="fade">
                                      <p:cBhvr>
                                        <p:cTn id="19" dur="500"/>
                                        <p:tgtEl>
                                          <p:spTgt spid="16">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xEl>
                                              <p:pRg st="6" end="6"/>
                                            </p:txEl>
                                          </p:spTgt>
                                        </p:tgtEl>
                                        <p:attrNameLst>
                                          <p:attrName>style.visibility</p:attrName>
                                        </p:attrNameLst>
                                      </p:cBhvr>
                                      <p:to>
                                        <p:strVal val="visible"/>
                                      </p:to>
                                    </p:set>
                                    <p:animEffect transition="in" filter="fade">
                                      <p:cBhvr>
                                        <p:cTn id="23" dur="500"/>
                                        <p:tgtEl>
                                          <p:spTgt spid="16">
                                            <p:txEl>
                                              <p:pRg st="6" end="6"/>
                                            </p:txEl>
                                          </p:spTgt>
                                        </p:tgtEl>
                                      </p:cBhvr>
                                    </p:animEffect>
                                  </p:childTnLst>
                                </p:cTn>
                              </p:par>
                            </p:childTnLst>
                          </p:cTn>
                        </p:par>
                        <p:par>
                          <p:cTn id="24" fill="hold">
                            <p:stCondLst>
                              <p:cond delay="2500"/>
                            </p:stCondLst>
                            <p:childTnLst>
                              <p:par>
                                <p:cTn id="25" presetID="4" presetClass="entr" presetSubtype="3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out)">
                                      <p:cBhvr>
                                        <p:cTn id="27" dur="2000"/>
                                        <p:tgtEl>
                                          <p:spTgt spid="17"/>
                                        </p:tgtEl>
                                      </p:cBhvr>
                                    </p:animEffect>
                                  </p:childTnLst>
                                </p:cTn>
                              </p:par>
                            </p:childTnLst>
                          </p:cTn>
                        </p:par>
                        <p:par>
                          <p:cTn id="28" fill="hold">
                            <p:stCondLst>
                              <p:cond delay="4500"/>
                            </p:stCondLst>
                            <p:childTnLst>
                              <p:par>
                                <p:cTn id="29" presetID="4" presetClass="entr" presetSubtype="16"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box(in)">
                                      <p:cBhvr>
                                        <p:cTn id="31" dur="2000"/>
                                        <p:tgtEl>
                                          <p:spTgt spid="2050"/>
                                        </p:tgtEl>
                                      </p:cBhvr>
                                    </p:animEffect>
                                  </p:childTnLst>
                                </p:cTn>
                              </p:par>
                            </p:childTnLst>
                          </p:cTn>
                        </p:par>
                        <p:par>
                          <p:cTn id="32" fill="hold">
                            <p:stCondLst>
                              <p:cond delay="6500"/>
                            </p:stCondLst>
                            <p:childTnLst>
                              <p:par>
                                <p:cTn id="33" presetID="26"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80">
                                          <p:stCondLst>
                                            <p:cond delay="0"/>
                                          </p:stCondLst>
                                        </p:cTn>
                                        <p:tgtEl>
                                          <p:spTgt spid="25"/>
                                        </p:tgtEl>
                                      </p:cBhvr>
                                    </p:animEffect>
                                    <p:anim calcmode="lin" valueType="num">
                                      <p:cBhvr>
                                        <p:cTn id="3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1" dur="26">
                                          <p:stCondLst>
                                            <p:cond delay="650"/>
                                          </p:stCondLst>
                                        </p:cTn>
                                        <p:tgtEl>
                                          <p:spTgt spid="25"/>
                                        </p:tgtEl>
                                      </p:cBhvr>
                                      <p:to x="100000" y="60000"/>
                                    </p:animScale>
                                    <p:animScale>
                                      <p:cBhvr>
                                        <p:cTn id="42" dur="166" decel="50000">
                                          <p:stCondLst>
                                            <p:cond delay="676"/>
                                          </p:stCondLst>
                                        </p:cTn>
                                        <p:tgtEl>
                                          <p:spTgt spid="25"/>
                                        </p:tgtEl>
                                      </p:cBhvr>
                                      <p:to x="100000" y="100000"/>
                                    </p:animScale>
                                    <p:animScale>
                                      <p:cBhvr>
                                        <p:cTn id="43" dur="26">
                                          <p:stCondLst>
                                            <p:cond delay="1312"/>
                                          </p:stCondLst>
                                        </p:cTn>
                                        <p:tgtEl>
                                          <p:spTgt spid="25"/>
                                        </p:tgtEl>
                                      </p:cBhvr>
                                      <p:to x="100000" y="80000"/>
                                    </p:animScale>
                                    <p:animScale>
                                      <p:cBhvr>
                                        <p:cTn id="44" dur="166" decel="50000">
                                          <p:stCondLst>
                                            <p:cond delay="1338"/>
                                          </p:stCondLst>
                                        </p:cTn>
                                        <p:tgtEl>
                                          <p:spTgt spid="25"/>
                                        </p:tgtEl>
                                      </p:cBhvr>
                                      <p:to x="100000" y="100000"/>
                                    </p:animScale>
                                    <p:animScale>
                                      <p:cBhvr>
                                        <p:cTn id="45" dur="26">
                                          <p:stCondLst>
                                            <p:cond delay="1642"/>
                                          </p:stCondLst>
                                        </p:cTn>
                                        <p:tgtEl>
                                          <p:spTgt spid="25"/>
                                        </p:tgtEl>
                                      </p:cBhvr>
                                      <p:to x="100000" y="90000"/>
                                    </p:animScale>
                                    <p:animScale>
                                      <p:cBhvr>
                                        <p:cTn id="46" dur="166" decel="50000">
                                          <p:stCondLst>
                                            <p:cond delay="1668"/>
                                          </p:stCondLst>
                                        </p:cTn>
                                        <p:tgtEl>
                                          <p:spTgt spid="25"/>
                                        </p:tgtEl>
                                      </p:cBhvr>
                                      <p:to x="100000" y="100000"/>
                                    </p:animScale>
                                    <p:animScale>
                                      <p:cBhvr>
                                        <p:cTn id="47" dur="26">
                                          <p:stCondLst>
                                            <p:cond delay="1808"/>
                                          </p:stCondLst>
                                        </p:cTn>
                                        <p:tgtEl>
                                          <p:spTgt spid="25"/>
                                        </p:tgtEl>
                                      </p:cBhvr>
                                      <p:to x="100000" y="95000"/>
                                    </p:animScale>
                                    <p:animScale>
                                      <p:cBhvr>
                                        <p:cTn id="48"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94054" y="1258153"/>
            <a:ext cx="3295385" cy="1044723"/>
          </a:xfrm>
        </p:spPr>
        <p:txBody>
          <a:bodyPr/>
          <a:lstStyle/>
          <a:p>
            <a:r>
              <a:rPr lang="fr-FR" dirty="0" smtClean="0"/>
              <a:t>Revenu d’affiliation: </a:t>
            </a:r>
            <a:r>
              <a:rPr lang="fr-FR" dirty="0" smtClean="0">
                <a:solidFill>
                  <a:srgbClr val="FF9800"/>
                </a:solidFill>
              </a:rPr>
              <a:t>position d’aiguilleur</a:t>
            </a:r>
          </a:p>
          <a:p>
            <a:endParaRPr lang="fr-FR" dirty="0" smtClean="0"/>
          </a:p>
          <a:p>
            <a:r>
              <a:rPr lang="fr-FR" dirty="0" smtClean="0"/>
              <a:t>Générer des </a:t>
            </a:r>
            <a:r>
              <a:rPr lang="fr-FR" dirty="0" smtClean="0">
                <a:solidFill>
                  <a:srgbClr val="FF9800"/>
                </a:solidFill>
              </a:rPr>
              <a:t>clics payants</a:t>
            </a:r>
            <a:endParaRPr lang="fr-FR" dirty="0">
              <a:solidFill>
                <a:srgbClr val="FF9800"/>
              </a:solidFill>
            </a:endParaRPr>
          </a:p>
        </p:txBody>
      </p:sp>
      <p:sp>
        <p:nvSpPr>
          <p:cNvPr id="4" name="Espace réservé du texte 3"/>
          <p:cNvSpPr>
            <a:spLocks noGrp="1"/>
          </p:cNvSpPr>
          <p:nvPr>
            <p:ph type="body" idx="2"/>
          </p:nvPr>
        </p:nvSpPr>
        <p:spPr>
          <a:xfrm>
            <a:off x="4094372" y="1258153"/>
            <a:ext cx="3154461" cy="984954"/>
          </a:xfrm>
        </p:spPr>
        <p:txBody>
          <a:bodyPr/>
          <a:lstStyle/>
          <a:p>
            <a:r>
              <a:rPr lang="fr-FR" dirty="0" smtClean="0"/>
              <a:t>Rentabilité pour un hôtel : </a:t>
            </a:r>
            <a:r>
              <a:rPr lang="fr-FR" dirty="0" smtClean="0">
                <a:solidFill>
                  <a:srgbClr val="FF9800"/>
                </a:solidFill>
              </a:rPr>
              <a:t>% du coût des réservations générées</a:t>
            </a:r>
            <a:endParaRPr lang="fr-FR" dirty="0">
              <a:solidFill>
                <a:srgbClr val="FF9800"/>
              </a:solidFill>
            </a:endParaRPr>
          </a:p>
        </p:txBody>
      </p:sp>
      <p:sp>
        <p:nvSpPr>
          <p:cNvPr id="6" name="Titre 1"/>
          <p:cNvSpPr txBox="1">
            <a:spLocks/>
          </p:cNvSpPr>
          <p:nvPr/>
        </p:nvSpPr>
        <p:spPr>
          <a:xfrm>
            <a:off x="838250" y="428926"/>
            <a:ext cx="5324100" cy="485699"/>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3600" dirty="0" smtClean="0">
                <a:solidFill>
                  <a:srgbClr val="FF9800"/>
                </a:solidFill>
                <a:effectLst>
                  <a:outerShdw blurRad="38100" dist="38100" dir="2700000" algn="tl">
                    <a:srgbClr val="000000">
                      <a:alpha val="43137"/>
                    </a:srgbClr>
                  </a:outerShdw>
                </a:effectLst>
              </a:rPr>
              <a:t>Revenu model</a:t>
            </a:r>
            <a:endParaRPr lang="fr-FR" sz="3600" dirty="0">
              <a:solidFill>
                <a:srgbClr val="FF9800"/>
              </a:solidFill>
              <a:effectLst>
                <a:outerShdw blurRad="38100" dist="38100" dir="2700000" algn="tl">
                  <a:srgbClr val="000000">
                    <a:alpha val="43137"/>
                  </a:srgbClr>
                </a:outerShdw>
              </a:effectLst>
            </a:endParaRPr>
          </a:p>
        </p:txBody>
      </p:sp>
      <p:graphicFrame>
        <p:nvGraphicFramePr>
          <p:cNvPr id="9" name="Diagramme 8"/>
          <p:cNvGraphicFramePr/>
          <p:nvPr>
            <p:extLst>
              <p:ext uri="{D42A27DB-BD31-4B8C-83A1-F6EECF244321}">
                <p14:modId xmlns:p14="http://schemas.microsoft.com/office/powerpoint/2010/main" val="1258285619"/>
              </p:ext>
            </p:extLst>
          </p:nvPr>
        </p:nvGraphicFramePr>
        <p:xfrm>
          <a:off x="272845" y="2586635"/>
          <a:ext cx="3134033" cy="1672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 9" descr="http://blog.miraifrance.com/files/2013/12/rapport.png"/>
          <p:cNvPicPr/>
          <p:nvPr/>
        </p:nvPicPr>
        <p:blipFill>
          <a:blip r:embed="rId8">
            <a:extLst>
              <a:ext uri="{28A0092B-C50C-407E-A947-70E740481C1C}">
                <a14:useLocalDpi xmlns:a14="http://schemas.microsoft.com/office/drawing/2010/main" val="0"/>
              </a:ext>
            </a:extLst>
          </a:blip>
          <a:srcRect/>
          <a:stretch>
            <a:fillRect/>
          </a:stretch>
        </p:blipFill>
        <p:spPr bwMode="auto">
          <a:xfrm>
            <a:off x="3303640" y="1898340"/>
            <a:ext cx="4281930" cy="3182480"/>
          </a:xfrm>
          <a:prstGeom prst="rect">
            <a:avLst/>
          </a:prstGeom>
          <a:noFill/>
          <a:ln>
            <a:noFill/>
          </a:ln>
        </p:spPr>
      </p:pic>
      <p:grpSp>
        <p:nvGrpSpPr>
          <p:cNvPr id="11" name="Shape 597"/>
          <p:cNvGrpSpPr/>
          <p:nvPr/>
        </p:nvGrpSpPr>
        <p:grpSpPr>
          <a:xfrm>
            <a:off x="4814355" y="355185"/>
            <a:ext cx="834278" cy="638207"/>
            <a:chOff x="568950" y="3686775"/>
            <a:chExt cx="472500" cy="362900"/>
          </a:xfrm>
          <a:solidFill>
            <a:srgbClr val="F44336"/>
          </a:solidFill>
        </p:grpSpPr>
        <p:sp>
          <p:nvSpPr>
            <p:cNvPr id="12" name="Shape 598"/>
            <p:cNvSpPr/>
            <p:nvPr/>
          </p:nvSpPr>
          <p:spPr>
            <a:xfrm>
              <a:off x="568950" y="3686775"/>
              <a:ext cx="472500" cy="362900"/>
            </a:xfrm>
            <a:custGeom>
              <a:avLst/>
              <a:gdLst/>
              <a:ahLst/>
              <a:cxnLst/>
              <a:rect l="0" t="0" r="0" b="0"/>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grpFill/>
            <a:ln w="12700" cap="rnd" cmpd="sng">
              <a:solidFill>
                <a:srgbClr val="F44336"/>
              </a:solidFill>
              <a:prstDash val="sys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99"/>
            <p:cNvSpPr/>
            <p:nvPr/>
          </p:nvSpPr>
          <p:spPr>
            <a:xfrm>
              <a:off x="645650" y="3820725"/>
              <a:ext cx="34125" cy="34125"/>
            </a:xfrm>
            <a:custGeom>
              <a:avLst/>
              <a:gdLst/>
              <a:ahLst/>
              <a:cxnLst/>
              <a:rect l="0" t="0" r="0" b="0"/>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grpFill/>
            <a:ln w="12700" cap="rnd" cmpd="sng">
              <a:solidFill>
                <a:srgbClr val="F44336"/>
              </a:solidFill>
              <a:prstDash val="sys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00"/>
            <p:cNvSpPr/>
            <p:nvPr/>
          </p:nvSpPr>
          <p:spPr>
            <a:xfrm>
              <a:off x="747950" y="3753750"/>
              <a:ext cx="85275" cy="12200"/>
            </a:xfrm>
            <a:custGeom>
              <a:avLst/>
              <a:gdLst/>
              <a:ahLst/>
              <a:cxnLst/>
              <a:rect l="0" t="0" r="0" b="0"/>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grpFill/>
            <a:ln w="12700" cap="rnd" cmpd="sng">
              <a:solidFill>
                <a:srgbClr val="F44336"/>
              </a:solidFill>
              <a:prstDash val="sysDash"/>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424803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1"/>
                                        </p:tgtEl>
                                        <p:attrNameLst>
                                          <p:attrName>r</p:attrName>
                                        </p:attrNameLst>
                                      </p:cBhvr>
                                    </p:animRot>
                                    <p:animRot by="-240000">
                                      <p:cBhvr>
                                        <p:cTn id="7" dur="200" fill="hold">
                                          <p:stCondLst>
                                            <p:cond delay="200"/>
                                          </p:stCondLst>
                                        </p:cTn>
                                        <p:tgtEl>
                                          <p:spTgt spid="11"/>
                                        </p:tgtEl>
                                        <p:attrNameLst>
                                          <p:attrName>r</p:attrName>
                                        </p:attrNameLst>
                                      </p:cBhvr>
                                    </p:animRot>
                                    <p:animRot by="240000">
                                      <p:cBhvr>
                                        <p:cTn id="8" dur="200" fill="hold">
                                          <p:stCondLst>
                                            <p:cond delay="400"/>
                                          </p:stCondLst>
                                        </p:cTn>
                                        <p:tgtEl>
                                          <p:spTgt spid="11"/>
                                        </p:tgtEl>
                                        <p:attrNameLst>
                                          <p:attrName>r</p:attrName>
                                        </p:attrNameLst>
                                      </p:cBhvr>
                                    </p:animRot>
                                    <p:animRot by="-240000">
                                      <p:cBhvr>
                                        <p:cTn id="9" dur="200" fill="hold">
                                          <p:stCondLst>
                                            <p:cond delay="600"/>
                                          </p:stCondLst>
                                        </p:cTn>
                                        <p:tgtEl>
                                          <p:spTgt spid="11"/>
                                        </p:tgtEl>
                                        <p:attrNameLst>
                                          <p:attrName>r</p:attrName>
                                        </p:attrNameLst>
                                      </p:cBhvr>
                                    </p:animRot>
                                    <p:animRot by="120000">
                                      <p:cBhvr>
                                        <p:cTn id="10" dur="200" fill="hold">
                                          <p:stCondLst>
                                            <p:cond delay="800"/>
                                          </p:stCondLst>
                                        </p:cTn>
                                        <p:tgtEl>
                                          <p:spTgt spid="11"/>
                                        </p:tgtEl>
                                        <p:attrNameLst>
                                          <p:attrName>r</p:attrName>
                                        </p:attrNameLst>
                                      </p:cBhvr>
                                    </p:animRo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b="4000"/>
          </a:stretch>
        </a:blipFill>
        <a:effectLst/>
      </p:bgPr>
    </p:bg>
    <p:spTree>
      <p:nvGrpSpPr>
        <p:cNvPr id="1" name=""/>
        <p:cNvGrpSpPr/>
        <p:nvPr/>
      </p:nvGrpSpPr>
      <p:grpSpPr>
        <a:xfrm>
          <a:off x="0" y="0"/>
          <a:ext cx="0" cy="0"/>
          <a:chOff x="0" y="0"/>
          <a:chExt cx="0" cy="0"/>
        </a:xfrm>
      </p:grpSpPr>
      <p:sp>
        <p:nvSpPr>
          <p:cNvPr id="7" name="Titre 6"/>
          <p:cNvSpPr>
            <a:spLocks noGrp="1"/>
          </p:cNvSpPr>
          <p:nvPr>
            <p:ph type="title"/>
          </p:nvPr>
        </p:nvSpPr>
        <p:spPr>
          <a:xfrm>
            <a:off x="462220" y="4116875"/>
            <a:ext cx="1838528" cy="485699"/>
          </a:xfrm>
        </p:spPr>
        <p:txBody>
          <a:bodyPr/>
          <a:lstStyle/>
          <a:p>
            <a:r>
              <a:rPr lang="fr-FR" sz="1800" b="0" dirty="0">
                <a:solidFill>
                  <a:srgbClr val="FF9800"/>
                </a:solidFill>
                <a:latin typeface="Karla"/>
                <a:ea typeface="Karla"/>
                <a:cs typeface="Karla"/>
                <a:sym typeface="Karla"/>
              </a:rPr>
              <a:t>Service</a:t>
            </a:r>
            <a:r>
              <a:rPr lang="fr-FR" sz="1400" dirty="0" smtClean="0"/>
              <a:t> </a:t>
            </a:r>
            <a:r>
              <a:rPr lang="fr-FR" sz="1800" b="0" dirty="0">
                <a:solidFill>
                  <a:srgbClr val="FF9800"/>
                </a:solidFill>
                <a:latin typeface="Karla"/>
                <a:ea typeface="Karla"/>
                <a:cs typeface="Karla"/>
              </a:rPr>
              <a:t>en ligne</a:t>
            </a:r>
          </a:p>
        </p:txBody>
      </p:sp>
      <p:sp>
        <p:nvSpPr>
          <p:cNvPr id="6" name="Titre 1"/>
          <p:cNvSpPr txBox="1">
            <a:spLocks/>
          </p:cNvSpPr>
          <p:nvPr/>
        </p:nvSpPr>
        <p:spPr>
          <a:xfrm>
            <a:off x="226192" y="620655"/>
            <a:ext cx="5324100" cy="485699"/>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B7B7B7"/>
              </a:buClr>
              <a:buSzPct val="100000"/>
              <a:buFont typeface="Montserrat"/>
              <a:buNone/>
              <a:defRPr sz="1200" b="1" i="0" u="none" strike="noStrike" cap="none">
                <a:solidFill>
                  <a:srgbClr val="B7B7B7"/>
                </a:solidFill>
                <a:latin typeface="Montserrat"/>
                <a:ea typeface="Montserrat"/>
                <a:cs typeface="Montserrat"/>
                <a:sym typeface="Montserrat"/>
              </a:defRPr>
            </a:lvl1pPr>
            <a:lvl2pPr lvl="1"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2pPr>
            <a:lvl3pPr lvl="2"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3pPr>
            <a:lvl4pPr lvl="3"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4pPr>
            <a:lvl5pPr lvl="4"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5pPr>
            <a:lvl6pPr lvl="5"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6pPr>
            <a:lvl7pPr lvl="6"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7pPr>
            <a:lvl8pPr lvl="7"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8pPr>
            <a:lvl9pPr lvl="8" rtl="0">
              <a:spcBef>
                <a:spcPts val="0"/>
              </a:spcBef>
              <a:buClr>
                <a:srgbClr val="B7B7B7"/>
              </a:buClr>
              <a:buSzPct val="100000"/>
              <a:buFont typeface="Montserrat"/>
              <a:buNone/>
              <a:defRPr sz="1200" b="1">
                <a:solidFill>
                  <a:srgbClr val="B7B7B7"/>
                </a:solidFill>
                <a:latin typeface="Montserrat"/>
                <a:ea typeface="Montserrat"/>
                <a:cs typeface="Montserrat"/>
                <a:sym typeface="Montserrat"/>
              </a:defRPr>
            </a:lvl9pPr>
          </a:lstStyle>
          <a:p>
            <a:r>
              <a:rPr lang="fr-FR" sz="3600" dirty="0" smtClean="0">
                <a:solidFill>
                  <a:srgbClr val="FF9800"/>
                </a:solidFill>
                <a:effectLst>
                  <a:outerShdw blurRad="38100" dist="38100" dir="2700000" algn="tl">
                    <a:srgbClr val="000000">
                      <a:alpha val="43137"/>
                    </a:srgbClr>
                  </a:outerShdw>
                </a:effectLst>
              </a:rPr>
              <a:t>Typologie du site</a:t>
            </a:r>
            <a:endParaRPr lang="fr-FR" sz="3600" dirty="0">
              <a:solidFill>
                <a:srgbClr val="FF98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7919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0" y="0"/>
            <a:ext cx="9144000" cy="5407439"/>
          </a:xfrm>
          <a:prstGeom prst="rect">
            <a:avLst/>
          </a:prstGeom>
        </p:spPr>
      </p:pic>
    </p:spTree>
    <p:extLst>
      <p:ext uri="{BB962C8B-B14F-4D97-AF65-F5344CB8AC3E}">
        <p14:creationId xmlns:p14="http://schemas.microsoft.com/office/powerpoint/2010/main" val="4055379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Cadwa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837</Words>
  <Application>Microsoft Office PowerPoint</Application>
  <PresentationFormat>Affichage à l'écran (16:9)</PresentationFormat>
  <Paragraphs>150</Paragraphs>
  <Slides>30</Slides>
  <Notes>20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30</vt:i4>
      </vt:variant>
    </vt:vector>
  </HeadingPairs>
  <TitlesOfParts>
    <vt:vector size="34" baseType="lpstr">
      <vt:lpstr>Montserrat</vt:lpstr>
      <vt:lpstr>Arial</vt:lpstr>
      <vt:lpstr>Karla</vt:lpstr>
      <vt:lpstr>Cadwal template</vt:lpstr>
      <vt:lpstr>trivago</vt:lpstr>
      <vt:lpstr>1. Présentation générale de l’entreprise</vt:lpstr>
      <vt:lpstr>Historique</vt:lpstr>
      <vt:lpstr>E-tourisme</vt:lpstr>
      <vt:lpstr>Trigavo Hotel Manager</vt:lpstr>
      <vt:lpstr>Présentation PowerPoint</vt:lpstr>
      <vt:lpstr>Présentation PowerPoint</vt:lpstr>
      <vt:lpstr>Service en ligne</vt:lpstr>
      <vt:lpstr>Présentation PowerPoint</vt:lpstr>
      <vt:lpstr>2. Stratégie E-Marketing</vt:lpstr>
      <vt:lpstr>Etape 1 f  Quelle stratégie pour acquérir ou générer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stratégie de conversion</vt:lpstr>
      <vt:lpstr>Présentation PowerPoint</vt:lpstr>
      <vt:lpstr>Présentation PowerPoint</vt:lpstr>
      <vt:lpstr>Présentation PowerPoint</vt:lpstr>
      <vt:lpstr>BIG CONCEPT</vt:lpstr>
      <vt:lpstr>A PICTURE IS WORTH A THOUSAND WORDS</vt:lpstr>
      <vt:lpstr>WANT BIG IMPACT? Use big image.</vt:lpstr>
      <vt:lpstr>ANDROID PROJECT</vt:lpstr>
      <vt:lpstr>IPHONE PROJECT</vt:lpstr>
      <vt:lpstr>TABLET PROJECT</vt:lpstr>
      <vt:lpstr>DESKTOP PROJECT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Amandine Papain</dc:creator>
  <cp:lastModifiedBy>Amandine Papain</cp:lastModifiedBy>
  <cp:revision>41</cp:revision>
  <dcterms:modified xsi:type="dcterms:W3CDTF">2016-03-15T18:43:30Z</dcterms:modified>
</cp:coreProperties>
</file>