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92" r:id="rId4"/>
    <p:sldId id="258" r:id="rId5"/>
    <p:sldId id="259" r:id="rId6"/>
    <p:sldId id="262" r:id="rId7"/>
    <p:sldId id="260" r:id="rId8"/>
    <p:sldId id="261" r:id="rId9"/>
    <p:sldId id="263" r:id="rId10"/>
    <p:sldId id="264" r:id="rId11"/>
    <p:sldId id="265" r:id="rId12"/>
    <p:sldId id="274" r:id="rId13"/>
    <p:sldId id="278" r:id="rId14"/>
    <p:sldId id="275" r:id="rId15"/>
    <p:sldId id="276" r:id="rId16"/>
    <p:sldId id="277" r:id="rId17"/>
    <p:sldId id="279" r:id="rId18"/>
    <p:sldId id="280" r:id="rId19"/>
    <p:sldId id="281" r:id="rId20"/>
    <p:sldId id="282" r:id="rId21"/>
    <p:sldId id="283" r:id="rId22"/>
    <p:sldId id="284" r:id="rId23"/>
    <p:sldId id="285" r:id="rId24"/>
    <p:sldId id="287" r:id="rId25"/>
    <p:sldId id="288" r:id="rId26"/>
    <p:sldId id="289" r:id="rId27"/>
    <p:sldId id="290" r:id="rId28"/>
    <p:sldId id="266" r:id="rId29"/>
    <p:sldId id="267" r:id="rId30"/>
    <p:sldId id="268" r:id="rId31"/>
    <p:sldId id="269" r:id="rId32"/>
    <p:sldId id="270" r:id="rId33"/>
    <p:sldId id="271" r:id="rId34"/>
    <p:sldId id="272" r:id="rId35"/>
    <p:sldId id="273" r:id="rId36"/>
    <p:sldId id="291" r:id="rId37"/>
  </p:sldIdLst>
  <p:sldSz cx="12192000" cy="6858000"/>
  <p:notesSz cx="6858000" cy="9144000"/>
  <p:defaultTextStyle>
    <a:defPPr>
      <a:defRPr lang="fr-F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92D07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9" d="100"/>
          <a:sy n="89" d="100"/>
        </p:scale>
        <p:origin x="466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3A8FDD-2DFF-4145-8BBD-FF0E971B4507}" type="datetimeFigureOut">
              <a:rPr lang="fr-FR"/>
              <a:pPr>
                <a:defRPr/>
              </a:pPr>
              <a:t>08/03/2016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E55E25-657B-409F-8D60-EDCF439BD81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956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B35245-688A-4166-9A0D-BD5F35121D9A}" type="datetimeFigureOut">
              <a:rPr lang="fr-FR"/>
              <a:pPr>
                <a:defRPr/>
              </a:pPr>
              <a:t>08/03/2016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F1939B-7D35-46CD-AE2E-E4E4AA89E24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1322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C047A3-1872-45BA-AEEB-8EBA28721D14}" type="datetimeFigureOut">
              <a:rPr lang="fr-FR"/>
              <a:pPr>
                <a:defRPr/>
              </a:pPr>
              <a:t>08/03/2016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77B7AC-A768-4CFF-9B1C-1E1A0032DA1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340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CA42B8-1C29-4501-8C81-BBF6961BE870}" type="datetimeFigureOut">
              <a:rPr lang="fr-FR"/>
              <a:pPr>
                <a:defRPr/>
              </a:pPr>
              <a:t>08/03/2016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2B5595-3BFB-4265-A35E-D7DEDDE2529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4518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8FD11A-5C7B-45E9-919C-665A945D9A2C}" type="datetimeFigureOut">
              <a:rPr lang="fr-FR"/>
              <a:pPr>
                <a:defRPr/>
              </a:pPr>
              <a:t>08/03/2016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834582-4D3B-4318-B1D6-341B79B0172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2654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DD7CE2-FA49-4229-8DE2-81DFFB7E2965}" type="datetimeFigureOut">
              <a:rPr lang="fr-FR"/>
              <a:pPr>
                <a:defRPr/>
              </a:pPr>
              <a:t>08/03/2016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5FAD5D-B342-47B4-BB14-C20FF6238A6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4663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9FAEF4-203E-4ACE-93C4-AD479510D13D}" type="datetimeFigureOut">
              <a:rPr lang="fr-FR"/>
              <a:pPr>
                <a:defRPr/>
              </a:pPr>
              <a:t>08/03/2016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1153B4-9C25-4220-BAA2-0DCE9F15B7D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7634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246544-4FE0-4AAC-9879-36739230CA34}" type="datetimeFigureOut">
              <a:rPr lang="fr-FR"/>
              <a:pPr>
                <a:defRPr/>
              </a:pPr>
              <a:t>08/03/2016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DBC6ED-FA72-43F5-9E17-C6D64B72335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551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8AD03C-0F8E-465C-BAD8-F61016F20979}" type="datetimeFigureOut">
              <a:rPr lang="fr-FR"/>
              <a:pPr>
                <a:defRPr/>
              </a:pPr>
              <a:t>08/03/2016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C991F0-492B-49E5-A1FA-BD895E392DD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5445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1D0CC0-F15D-4692-A5AE-A7EF1F00AB9E}" type="datetimeFigureOut">
              <a:rPr lang="fr-FR"/>
              <a:pPr>
                <a:defRPr/>
              </a:pPr>
              <a:t>08/03/2016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FC9713-3B6E-428C-83B4-D9B1DA1A79F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2734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4B6C6E-7FB3-43C5-A78F-904F3E7C2DE6}" type="datetimeFigureOut">
              <a:rPr lang="fr-FR"/>
              <a:pPr>
                <a:defRPr/>
              </a:pPr>
              <a:t>08/03/2016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0783BA-5DEC-4BC8-85AC-2B39B2A245B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5376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DD9ED0E-6518-4FFA-A5B8-16E91A6D23AA}" type="datetimeFigureOut">
              <a:rPr lang="fr-FR"/>
              <a:pPr>
                <a:defRPr/>
              </a:pPr>
              <a:t>08/03/2016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31A8B1E-F260-4E54-A292-BC967DD41DF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8818" y="1426055"/>
            <a:ext cx="8074372" cy="400589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Titre 2"/>
          <p:cNvSpPr>
            <a:spLocks noGrp="1"/>
          </p:cNvSpPr>
          <p:nvPr>
            <p:ph type="title" idx="4294967295"/>
          </p:nvPr>
        </p:nvSpPr>
        <p:spPr>
          <a:xfrm>
            <a:off x="0" y="365125"/>
            <a:ext cx="10515600" cy="1325563"/>
          </a:xfrm>
        </p:spPr>
        <p:txBody>
          <a:bodyPr/>
          <a:lstStyle/>
          <a:p>
            <a:pPr algn="ctr"/>
            <a:r>
              <a:rPr lang="fr-FR" sz="2800" dirty="0" smtClean="0">
                <a:solidFill>
                  <a:schemeClr val="bg1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Tourisme en France</a:t>
            </a:r>
            <a:endParaRPr lang="fr-FR" sz="2800" dirty="0">
              <a:solidFill>
                <a:schemeClr val="bg1"/>
              </a:solidFill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539487" y="5431946"/>
            <a:ext cx="3830128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2400" b="0" cap="none" spc="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taccato222 BT" panose="03090702030407020403" pitchFamily="66" charset="0"/>
              </a:rPr>
              <a:t>Défilement automatique</a:t>
            </a:r>
            <a:endParaRPr lang="fr-FR" sz="2400" b="0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taccato222 BT" panose="03090702030407020403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  <p:sndAc>
          <p:stSnd loop="1">
            <p:snd r:embed="rId2" name="J'habite en France - Michel Sardou.wav"/>
          </p:stSnd>
        </p:sndAc>
      </p:transition>
    </mc:Choice>
    <mc:Fallback xmlns="">
      <p:transition spd="slow" advTm="3000">
        <p:random/>
        <p:sndAc>
          <p:stSnd loop="1">
            <p:snd r:embed="rId4" name="J'habite en France - Michel Sardou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712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2070340" y="577971"/>
            <a:ext cx="377836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 sz="2800" b="1" spc="50" dirty="0">
              <a:ln w="9525" cmpd="sng">
                <a:solidFill>
                  <a:schemeClr val="accent1"/>
                </a:solidFill>
                <a:prstDash val="solid"/>
              </a:ln>
              <a:effectLst>
                <a:glow rad="38100">
                  <a:schemeClr val="accent1">
                    <a:alpha val="40000"/>
                  </a:schemeClr>
                </a:glow>
              </a:effectLst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23026" y="1101191"/>
            <a:ext cx="4839419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2400" b="0" cap="none" spc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Gorges de la </a:t>
            </a:r>
            <a:r>
              <a:rPr lang="fr-FR" sz="2400" b="0" cap="none" spc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Nesque</a:t>
            </a:r>
            <a:r>
              <a:rPr lang="fr-FR" sz="2400" b="0" cap="none" spc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 Vaucluse</a:t>
            </a:r>
            <a:endParaRPr lang="fr-FR" sz="2400" b="0" cap="none" spc="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90435"/>
            <a:ext cx="12191999" cy="676756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597689" y="1004835"/>
            <a:ext cx="3647551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fr-FR" sz="2800" b="1" cap="none" spc="0" dirty="0" smtClean="0">
                <a:ln/>
                <a:solidFill>
                  <a:schemeClr val="bg1"/>
                </a:solidFill>
                <a:effectLst/>
                <a:latin typeface="Andalus" panose="02020603050405020304" pitchFamily="18" charset="-78"/>
                <a:cs typeface="Andalus" panose="02020603050405020304" pitchFamily="18" charset="-78"/>
              </a:rPr>
              <a:t>Gorges de l’Hérault</a:t>
            </a:r>
            <a:endParaRPr lang="fr-FR" sz="2800" b="1" cap="none" spc="0" dirty="0">
              <a:ln/>
              <a:solidFill>
                <a:schemeClr val="bg1"/>
              </a:solidFill>
              <a:effectLst/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337611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2380892" y="1181819"/>
            <a:ext cx="325215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bg1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Gorges du Tarn</a:t>
            </a:r>
            <a:endParaRPr lang="fr-FR" sz="28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chemeClr val="bg1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90500"/>
            <a:ext cx="12192000" cy="704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819509" y="693337"/>
            <a:ext cx="678036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 sz="28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chemeClr val="bg1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907102" y="1570009"/>
            <a:ext cx="5205639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2400" b="0" cap="none" spc="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Gorges d’</a:t>
            </a:r>
            <a:r>
              <a:rPr lang="fr-FR" sz="2400" b="0" cap="none" spc="0" dirty="0" err="1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Holzarte</a:t>
            </a:r>
            <a:r>
              <a:rPr lang="fr-FR" sz="2400" b="0" cap="none" spc="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 Pays Basque</a:t>
            </a:r>
            <a:endParaRPr lang="fr-FR" sz="2400" b="0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221" y="365125"/>
            <a:ext cx="11607800" cy="60184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Titre 2"/>
          <p:cNvSpPr>
            <a:spLocks noGrp="1"/>
          </p:cNvSpPr>
          <p:nvPr>
            <p:ph type="title" idx="4294967295"/>
          </p:nvPr>
        </p:nvSpPr>
        <p:spPr>
          <a:xfrm>
            <a:off x="664234" y="365125"/>
            <a:ext cx="7073660" cy="1325563"/>
          </a:xfrm>
        </p:spPr>
        <p:txBody>
          <a:bodyPr/>
          <a:lstStyle/>
          <a:p>
            <a:pPr algn="ctr" eaLnBrk="1" hangingPunct="1"/>
            <a:r>
              <a:rPr lang="fr-FR" altLang="fr-FR" sz="2800" dirty="0" smtClean="0">
                <a:latin typeface="Andalus" panose="02020603050405020304" pitchFamily="18" charset="-78"/>
                <a:cs typeface="Andalus" panose="02020603050405020304" pitchFamily="18" charset="-78"/>
              </a:rPr>
              <a:t>Cascade de Cauterets Hautes- </a:t>
            </a:r>
            <a:r>
              <a:rPr lang="fr-FR" altLang="fr-FR" sz="2800" dirty="0" err="1" smtClean="0">
                <a:latin typeface="Andalus" panose="02020603050405020304" pitchFamily="18" charset="-78"/>
                <a:cs typeface="Andalus" panose="02020603050405020304" pitchFamily="18" charset="-78"/>
              </a:rPr>
              <a:t>Pyrenées</a:t>
            </a:r>
            <a:endParaRPr lang="fr-FR" altLang="fr-FR" sz="2800" dirty="0" smtClean="0"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1354348" y="1406106"/>
            <a:ext cx="582283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800" dirty="0">
                <a:ln w="0"/>
                <a:solidFill>
                  <a:schemeClr val="bg1"/>
                </a:solidFill>
                <a:effectLst>
                  <a:reflection blurRad="6350" stA="53000" endA="300" endPos="35500" dir="5400000" sy="-90000" algn="bl" rotWithShape="0"/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Gorges du </a:t>
            </a:r>
            <a:r>
              <a:rPr lang="fr-FR" sz="2800" dirty="0" err="1">
                <a:ln w="0"/>
                <a:solidFill>
                  <a:schemeClr val="bg1"/>
                </a:solidFill>
                <a:effectLst>
                  <a:reflection blurRad="6350" stA="53000" endA="300" endPos="35500" dir="5400000" sy="-90000" algn="bl" rotWithShape="0"/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Chassezac</a:t>
            </a:r>
            <a:r>
              <a:rPr lang="fr-FR" sz="2800" dirty="0">
                <a:ln w="0"/>
                <a:solidFill>
                  <a:schemeClr val="bg1"/>
                </a:solidFill>
                <a:effectLst>
                  <a:reflection blurRad="6350" stA="53000" endA="300" endPos="35500" dir="5400000" sy="-90000" algn="bl" rotWithShape="0"/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  </a:t>
            </a:r>
            <a:r>
              <a:rPr lang="fr-FR" sz="2800" dirty="0" smtClean="0">
                <a:ln w="0"/>
                <a:solidFill>
                  <a:schemeClr val="bg1"/>
                </a:solidFill>
                <a:effectLst>
                  <a:reflection blurRad="6350" stA="53000" endA="300" endPos="35500" dir="5400000" sy="-90000" algn="bl" rotWithShape="0"/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Lozère </a:t>
            </a:r>
            <a:endParaRPr lang="fr-FR" sz="2800" dirty="0">
              <a:ln w="0"/>
              <a:solidFill>
                <a:schemeClr val="bg1"/>
              </a:solidFill>
              <a:effectLst>
                <a:reflection blurRad="6350" stA="53000" endA="300" endPos="35500" dir="5400000" sy="-90000" algn="bl" rotWithShape="0"/>
              </a:effectLst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28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5244859" y="1052423"/>
            <a:ext cx="277770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fr-FR" sz="2800" dirty="0">
                <a:ln w="0"/>
                <a:solidFill>
                  <a:schemeClr val="bg1"/>
                </a:solidFill>
                <a:effectLst>
                  <a:reflection blurRad="6350" stA="53000" endA="300" endPos="35500" dir="5400000" sy="-90000" algn="bl" rotWithShape="0"/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Saut du Doubs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-163902" y="474453"/>
            <a:ext cx="799668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 </a:t>
            </a:r>
            <a:r>
              <a:rPr lang="fr-FR" sz="24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				Gorges de </a:t>
            </a:r>
            <a:r>
              <a:rPr lang="fr-FR" sz="2400" dirty="0" err="1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Galamus</a:t>
            </a:r>
            <a:r>
              <a:rPr lang="fr-FR" sz="24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 Aude</a:t>
            </a:r>
            <a:endParaRPr lang="fr-FR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92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1406107" y="1035171"/>
            <a:ext cx="4080294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2400" b="0" cap="none" spc="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Gorges du Verdon</a:t>
            </a:r>
            <a:endParaRPr lang="fr-FR" sz="2400" b="0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975449" y="1104181"/>
            <a:ext cx="8163493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fr-FR" sz="2400" b="0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8201025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3312544" y="1000664"/>
            <a:ext cx="541494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4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Château de </a:t>
            </a:r>
            <a:r>
              <a:rPr lang="fr-FR" sz="2400" dirty="0" err="1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Chouvigny</a:t>
            </a:r>
            <a:r>
              <a:rPr lang="fr-FR" sz="24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 domine les Gorges de la Sioule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12713"/>
            <a:ext cx="12192000" cy="697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3925020" y="905774"/>
            <a:ext cx="393469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fr-FR" sz="24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 </a:t>
            </a:r>
            <a:r>
              <a:rPr lang="fr-FR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Vallée de la </a:t>
            </a:r>
            <a:r>
              <a:rPr lang="fr-FR" sz="2400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Doller</a:t>
            </a:r>
            <a:r>
              <a:rPr lang="fr-FR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 </a:t>
            </a:r>
            <a:r>
              <a:rPr lang="fr-FR" sz="2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Alsace</a:t>
            </a:r>
            <a:endParaRPr lang="fr-FR" sz="2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992038" y="845389"/>
            <a:ext cx="641805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>
                <a:solidFill>
                  <a:srgbClr val="FFFF00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Chemin de fer </a:t>
            </a:r>
            <a:r>
              <a:rPr lang="fr-FR" sz="2400" dirty="0" smtClean="0">
                <a:solidFill>
                  <a:srgbClr val="FFFF00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 </a:t>
            </a:r>
            <a:r>
              <a:rPr lang="fr-FR" sz="2400" dirty="0">
                <a:solidFill>
                  <a:srgbClr val="FFFF00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de la vallée de L’Aa  Pas de Calais</a:t>
            </a:r>
            <a:endParaRPr lang="fr-FR" sz="24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65562" y="948906"/>
            <a:ext cx="608196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>
                <a:latin typeface="Andalus" panose="02020603050405020304" pitchFamily="18" charset="-78"/>
                <a:cs typeface="Andalus" panose="02020603050405020304" pitchFamily="18" charset="-78"/>
              </a:rPr>
              <a:t>Chemin de fer touristique Vallée de l’Ouche Cote d’Or</a:t>
            </a:r>
            <a:endParaRPr lang="fr-FR" sz="2400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096219" y="655609"/>
            <a:ext cx="7759793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2400" b="0" cap="none" spc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Chemin de fer Vallée de L’Ouche Bourgogne</a:t>
            </a:r>
            <a:endParaRPr lang="fr-FR" sz="2400" b="0" cap="none" spc="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085607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614468" y="1535502"/>
            <a:ext cx="446300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>
                <a:solidFill>
                  <a:schemeClr val="bg1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La Ligne des Hirondelles Franche Comté</a:t>
            </a:r>
            <a:endParaRPr lang="fr-FR" sz="24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828136" y="4611229"/>
            <a:ext cx="484804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>
                <a:solidFill>
                  <a:schemeClr val="bg1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Le tacot des </a:t>
            </a:r>
            <a:r>
              <a:rPr lang="fr-FR" sz="2400" dirty="0" smtClean="0">
                <a:solidFill>
                  <a:schemeClr val="bg1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lacs ,  Ile </a:t>
            </a:r>
            <a:r>
              <a:rPr lang="fr-FR" sz="2400" dirty="0">
                <a:solidFill>
                  <a:schemeClr val="bg1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de France</a:t>
            </a:r>
            <a:endParaRPr lang="fr-FR" sz="24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02859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957532" y="1078302"/>
            <a:ext cx="760849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>
                <a:solidFill>
                  <a:schemeClr val="bg1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Chemin de fer touristique de la baie de Somme</a:t>
            </a:r>
            <a:endParaRPr lang="fr-FR" sz="24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899140" y="802258"/>
            <a:ext cx="527959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>
                <a:latin typeface="Andalus" panose="02020603050405020304" pitchFamily="18" charset="-78"/>
                <a:cs typeface="Andalus" panose="02020603050405020304" pitchFamily="18" charset="-78"/>
              </a:rPr>
              <a:t>Chemin de fer touristique du Cotentin</a:t>
            </a:r>
            <a:endParaRPr lang="fr-FR" sz="24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923027" y="1043797"/>
            <a:ext cx="6892506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2400" b="0" cap="none" spc="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 Vapeur du </a:t>
            </a:r>
            <a:r>
              <a:rPr lang="fr-FR" sz="2400" b="0" cap="none" spc="0" dirty="0" err="1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Trieux</a:t>
            </a:r>
            <a:r>
              <a:rPr lang="fr-FR" sz="2400" b="0" cap="none" spc="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 de Paimpol Cotes d’Armor</a:t>
            </a:r>
            <a:endParaRPr lang="fr-FR" sz="2400" b="0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009291" y="526211"/>
            <a:ext cx="671997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>
                <a:latin typeface="Andalus" panose="02020603050405020304" pitchFamily="18" charset="-78"/>
                <a:cs typeface="Andalus" panose="02020603050405020304" pitchFamily="18" charset="-78"/>
              </a:rPr>
              <a:t>Le train des mouettes Charentes Maritimes</a:t>
            </a:r>
            <a:endParaRPr lang="fr-FR" sz="24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17585" y="457200"/>
            <a:ext cx="795355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>
                <a:latin typeface="Andalus" panose="02020603050405020304" pitchFamily="18" charset="-78"/>
                <a:cs typeface="Andalus" panose="02020603050405020304" pitchFamily="18" charset="-78"/>
              </a:rPr>
              <a:t>Ligne de Cerdagne petit train jaune  Pyrénées orientales</a:t>
            </a:r>
            <a:endParaRPr lang="fr-FR" sz="24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113472" y="1207698"/>
            <a:ext cx="521898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>
                <a:solidFill>
                  <a:schemeClr val="bg1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Train touristique Gorges de l’Allier</a:t>
            </a:r>
            <a:endParaRPr lang="fr-FR" sz="24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05443" y="845390"/>
            <a:ext cx="957399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>
                <a:latin typeface="Andalus" panose="02020603050405020304" pitchFamily="18" charset="-78"/>
                <a:cs typeface="Andalus" panose="02020603050405020304" pitchFamily="18" charset="-78"/>
              </a:rPr>
              <a:t>Train touristique des Alpilles  Bouches du </a:t>
            </a:r>
            <a:r>
              <a:rPr lang="fr-FR" sz="2400" dirty="0" smtClean="0">
                <a:latin typeface="Andalus" panose="02020603050405020304" pitchFamily="18" charset="-78"/>
                <a:cs typeface="Andalus" panose="02020603050405020304" pitchFamily="18" charset="-78"/>
              </a:rPr>
              <a:t>Rhône</a:t>
            </a:r>
            <a:endParaRPr lang="fr-FR" sz="24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362975" y="1052423"/>
            <a:ext cx="4839418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2400" b="0" cap="none" spc="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Train des Pignes Provence</a:t>
            </a:r>
            <a:endParaRPr lang="fr-FR" sz="2400" b="0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639141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398807" y="1224951"/>
            <a:ext cx="563304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>
                <a:solidFill>
                  <a:schemeClr val="bg1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Chemin de fer Corse   le </a:t>
            </a:r>
            <a:r>
              <a:rPr lang="fr-FR" sz="2400" dirty="0" err="1">
                <a:solidFill>
                  <a:schemeClr val="bg1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Trinichellu</a:t>
            </a:r>
            <a:endParaRPr lang="fr-FR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1964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466492" y="931654"/>
            <a:ext cx="571068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>
                <a:latin typeface="Andalus" panose="02020603050405020304" pitchFamily="18" charset="-78"/>
                <a:cs typeface="Andalus" panose="02020603050405020304" pitchFamily="18" charset="-78"/>
              </a:rPr>
              <a:t>Tramway du Mont Blanc Haute- Savoie</a:t>
            </a:r>
            <a:endParaRPr lang="fr-FR" sz="2400" dirty="0"/>
          </a:p>
        </p:txBody>
      </p:sp>
    </p:spTree>
    <p:extLst>
      <p:ext uri="{BB962C8B-B14F-4D97-AF65-F5344CB8AC3E}">
        <p14:creationId xmlns:p14="http://schemas.microsoft.com/office/powerpoint/2010/main" val="3884071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02859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889849" y="603849"/>
            <a:ext cx="508262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>
                <a:solidFill>
                  <a:srgbClr val="FF0000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Train touristique du Vivarais </a:t>
            </a:r>
            <a:r>
              <a:rPr lang="fr-FR" sz="2400" dirty="0" smtClean="0">
                <a:solidFill>
                  <a:srgbClr val="FF0000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Ardèche</a:t>
            </a:r>
            <a:endParaRPr lang="fr-FR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9638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78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1043796" y="914400"/>
            <a:ext cx="456337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fr-FR" sz="2800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Canyon les </a:t>
            </a:r>
            <a:r>
              <a:rPr lang="fr-FR" sz="2800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Ecouges</a:t>
            </a:r>
            <a:r>
              <a:rPr lang="fr-FR" sz="2800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 Vercors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97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629729" y="1026543"/>
            <a:ext cx="6806242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2400" b="0" cap="none" spc="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Canyon la </a:t>
            </a:r>
            <a:r>
              <a:rPr lang="fr-FR" sz="2400" b="0" cap="none" spc="0" dirty="0" err="1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Maglia</a:t>
            </a:r>
            <a:r>
              <a:rPr lang="fr-FR" sz="2400" b="0" cap="none" spc="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 Alpes Maritimes</a:t>
            </a:r>
            <a:endParaRPr lang="fr-FR" sz="2400" b="0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4140679" y="4013774"/>
            <a:ext cx="398568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endParaRPr lang="fr-FR" sz="2800" b="1" dirty="0">
              <a:ln w="13462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003635" y="2967335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fr-FR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164566" y="1431985"/>
            <a:ext cx="4287329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2400" b="0" cap="none" spc="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Canyon </a:t>
            </a:r>
            <a:r>
              <a:rPr lang="fr-FR" sz="2400" b="0" cap="none" spc="0" dirty="0" err="1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Purcaraccia</a:t>
            </a:r>
            <a:r>
              <a:rPr lang="fr-FR" sz="2400" b="0" cap="none" spc="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 Corse</a:t>
            </a:r>
            <a:endParaRPr lang="fr-FR" sz="2400" b="0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4287" y="77638"/>
            <a:ext cx="12192000" cy="6780362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ctangle 2"/>
          <p:cNvSpPr/>
          <p:nvPr/>
        </p:nvSpPr>
        <p:spPr>
          <a:xfrm>
            <a:off x="4779034" y="897147"/>
            <a:ext cx="5564038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2400" b="0" cap="none" spc="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Canyon d’eau chaude </a:t>
            </a:r>
            <a:r>
              <a:rPr lang="fr-FR" sz="2400" b="0" cap="none" spc="0" dirty="0" err="1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Thues</a:t>
            </a:r>
            <a:r>
              <a:rPr lang="fr-FR" sz="2400" b="0" cap="none" spc="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 les Bains</a:t>
            </a:r>
          </a:p>
          <a:p>
            <a:pPr algn="ctr"/>
            <a:r>
              <a:rPr lang="fr-FR" sz="24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Pyrénées -Orientales</a:t>
            </a:r>
            <a:r>
              <a:rPr lang="fr-FR" sz="2400" b="0" cap="none" spc="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 </a:t>
            </a:r>
            <a:endParaRPr lang="fr-FR" sz="2400" b="0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30175"/>
            <a:ext cx="12192000" cy="698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2044460" y="802258"/>
            <a:ext cx="73789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fr-FR" sz="28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Canyon Male Vesse </a:t>
            </a:r>
            <a:r>
              <a:rPr lang="fr-FR" sz="28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Alpes </a:t>
            </a:r>
            <a:r>
              <a:rPr lang="fr-FR" sz="28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de haute P</a:t>
            </a:r>
            <a:r>
              <a:rPr lang="fr-FR" sz="28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rovence</a:t>
            </a:r>
            <a:endParaRPr lang="fr-FR" sz="28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8786" y="15081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1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27825" y="-85725"/>
            <a:ext cx="42624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2786333" y="1026544"/>
            <a:ext cx="4803506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fr-FR" sz="28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Canyon du </a:t>
            </a:r>
            <a:r>
              <a:rPr lang="fr-FR" sz="2800" dirty="0" err="1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Llech</a:t>
            </a:r>
            <a:endParaRPr lang="fr-FR" sz="28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ndalus" panose="02020603050405020304" pitchFamily="18" charset="-78"/>
              <a:cs typeface="Andalus" panose="02020603050405020304" pitchFamily="18" charset="-78"/>
            </a:endParaRPr>
          </a:p>
          <a:p>
            <a:pPr algn="ctr">
              <a:defRPr/>
            </a:pPr>
            <a:r>
              <a:rPr lang="fr-FR" sz="2800" dirty="0" err="1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Pyrenées</a:t>
            </a:r>
            <a:r>
              <a:rPr lang="fr-FR" sz="28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 orientales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55575"/>
            <a:ext cx="12192000" cy="7013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3416060" y="741872"/>
            <a:ext cx="521041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fr-FR" sz="28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Gorges de </a:t>
            </a:r>
            <a:r>
              <a:rPr lang="fr-FR" sz="2800" dirty="0" err="1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Kakouetta</a:t>
            </a:r>
            <a:r>
              <a:rPr lang="fr-FR" sz="28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 pays basque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12713"/>
            <a:ext cx="12192000" cy="694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1130060" y="759125"/>
            <a:ext cx="4080296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fr-FR" sz="24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Gorges du pont du diable Savoie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741" y="733694"/>
            <a:ext cx="5715000" cy="5476875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3432" y="250166"/>
            <a:ext cx="4823595" cy="4050801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1913" y="4209691"/>
            <a:ext cx="1696258" cy="169625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5553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284</TotalTime>
  <Words>206</Words>
  <Application>Microsoft Office PowerPoint</Application>
  <PresentationFormat>Grand écran</PresentationFormat>
  <Paragraphs>39</Paragraphs>
  <Slides>36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36</vt:i4>
      </vt:variant>
    </vt:vector>
  </HeadingPairs>
  <TitlesOfParts>
    <vt:vector size="42" baseType="lpstr">
      <vt:lpstr>Andalus</vt:lpstr>
      <vt:lpstr>Arial</vt:lpstr>
      <vt:lpstr>Calibri</vt:lpstr>
      <vt:lpstr>Calibri Light</vt:lpstr>
      <vt:lpstr>Staccato222 BT</vt:lpstr>
      <vt:lpstr>Thème Office</vt:lpstr>
      <vt:lpstr>Tourisme en France</vt:lpstr>
      <vt:lpstr>Présentation PowerPoint</vt:lpstr>
      <vt:lpstr>Présentation PowerPoint</vt:lpstr>
      <vt:lpstr>Présentation PowerPoint</vt:lpstr>
      <vt:lpstr>Présentation PowerPoint</vt:lpstr>
      <vt:lpstr>Cascade de Cauterets Hautes- Pyrenées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andre koelbel</dc:creator>
  <cp:lastModifiedBy>andre koelbel</cp:lastModifiedBy>
  <cp:revision>35</cp:revision>
  <dcterms:created xsi:type="dcterms:W3CDTF">2016-02-25T13:47:42Z</dcterms:created>
  <dcterms:modified xsi:type="dcterms:W3CDTF">2016-03-08T13:54:56Z</dcterms:modified>
</cp:coreProperties>
</file>