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58" r:id="rId4"/>
    <p:sldId id="259" r:id="rId5"/>
    <p:sldId id="261" r:id="rId6"/>
    <p:sldId id="260" r:id="rId7"/>
    <p:sldId id="262" r:id="rId8"/>
    <p:sldId id="263" r:id="rId9"/>
    <p:sldId id="264" r:id="rId10"/>
    <p:sldId id="269" r:id="rId11"/>
    <p:sldId id="266" r:id="rId12"/>
    <p:sldId id="265" r:id="rId13"/>
    <p:sldId id="267" r:id="rId14"/>
    <p:sldId id="268" r:id="rId15"/>
    <p:sldId id="270" r:id="rId16"/>
    <p:sldId id="271" r:id="rId17"/>
    <p:sldId id="272" r:id="rId18"/>
    <p:sldId id="273" r:id="rId19"/>
    <p:sldId id="274" r:id="rId20"/>
    <p:sldId id="275"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120" y="62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69B47524-AA1C-4EA1-89B8-CCE6BA7C6B7B}" type="datetimeFigureOut">
              <a:rPr lang="fr-FR" smtClean="0"/>
              <a:t>29/09/2015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C1996E6-6DB3-47E6-A657-0D945609DC51}" type="slidenum">
              <a:rPr lang="fr-FR" smtClean="0"/>
              <a:t>‹N°›</a:t>
            </a:fld>
            <a:endParaRPr lang="fr-FR" dirty="0"/>
          </a:p>
        </p:txBody>
      </p:sp>
    </p:spTree>
    <p:extLst>
      <p:ext uri="{BB962C8B-B14F-4D97-AF65-F5344CB8AC3E}">
        <p14:creationId xmlns:p14="http://schemas.microsoft.com/office/powerpoint/2010/main" val="167645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69B47524-AA1C-4EA1-89B8-CCE6BA7C6B7B}" type="datetimeFigureOut">
              <a:rPr lang="fr-FR" smtClean="0"/>
              <a:t>29/09/2015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C1996E6-6DB3-47E6-A657-0D945609DC51}" type="slidenum">
              <a:rPr lang="fr-FR" smtClean="0"/>
              <a:t>‹N°›</a:t>
            </a:fld>
            <a:endParaRPr lang="fr-FR" dirty="0"/>
          </a:p>
        </p:txBody>
      </p:sp>
    </p:spTree>
    <p:extLst>
      <p:ext uri="{BB962C8B-B14F-4D97-AF65-F5344CB8AC3E}">
        <p14:creationId xmlns:p14="http://schemas.microsoft.com/office/powerpoint/2010/main" val="4030536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69B47524-AA1C-4EA1-89B8-CCE6BA7C6B7B}" type="datetimeFigureOut">
              <a:rPr lang="fr-FR" smtClean="0"/>
              <a:t>29/09/2015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C1996E6-6DB3-47E6-A657-0D945609DC51}" type="slidenum">
              <a:rPr lang="fr-FR" smtClean="0"/>
              <a:t>‹N°›</a:t>
            </a:fld>
            <a:endParaRPr lang="fr-FR"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62915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smtClean="0"/>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69B47524-AA1C-4EA1-89B8-CCE6BA7C6B7B}" type="datetimeFigureOut">
              <a:rPr lang="fr-FR" smtClean="0"/>
              <a:t>29/09/2015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C1996E6-6DB3-47E6-A657-0D945609DC51}" type="slidenum">
              <a:rPr lang="fr-FR" smtClean="0"/>
              <a:t>‹N°›</a:t>
            </a:fld>
            <a:endParaRPr lang="fr-FR" dirty="0"/>
          </a:p>
        </p:txBody>
      </p:sp>
    </p:spTree>
    <p:extLst>
      <p:ext uri="{BB962C8B-B14F-4D97-AF65-F5344CB8AC3E}">
        <p14:creationId xmlns:p14="http://schemas.microsoft.com/office/powerpoint/2010/main" val="1366572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69B47524-AA1C-4EA1-89B8-CCE6BA7C6B7B}" type="datetimeFigureOut">
              <a:rPr lang="fr-FR" smtClean="0"/>
              <a:t>29/09/2015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C1996E6-6DB3-47E6-A657-0D945609DC51}" type="slidenum">
              <a:rPr lang="fr-FR" smtClean="0"/>
              <a:t>‹N°›</a:t>
            </a:fld>
            <a:endParaRPr lang="fr-FR"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32776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69B47524-AA1C-4EA1-89B8-CCE6BA7C6B7B}" type="datetimeFigureOut">
              <a:rPr lang="fr-FR" smtClean="0"/>
              <a:t>29/09/2015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C1996E6-6DB3-47E6-A657-0D945609DC51}" type="slidenum">
              <a:rPr lang="fr-FR" smtClean="0"/>
              <a:t>‹N°›</a:t>
            </a:fld>
            <a:endParaRPr lang="fr-FR" dirty="0"/>
          </a:p>
        </p:txBody>
      </p:sp>
    </p:spTree>
    <p:extLst>
      <p:ext uri="{BB962C8B-B14F-4D97-AF65-F5344CB8AC3E}">
        <p14:creationId xmlns:p14="http://schemas.microsoft.com/office/powerpoint/2010/main" val="2043484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69B47524-AA1C-4EA1-89B8-CCE6BA7C6B7B}" type="datetimeFigureOut">
              <a:rPr lang="fr-FR" smtClean="0"/>
              <a:t>29/09/2015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1996E6-6DB3-47E6-A657-0D945609DC51}" type="slidenum">
              <a:rPr lang="fr-FR" smtClean="0"/>
              <a:t>‹N°›</a:t>
            </a:fld>
            <a:endParaRPr lang="fr-FR" dirty="0"/>
          </a:p>
        </p:txBody>
      </p:sp>
    </p:spTree>
    <p:extLst>
      <p:ext uri="{BB962C8B-B14F-4D97-AF65-F5344CB8AC3E}">
        <p14:creationId xmlns:p14="http://schemas.microsoft.com/office/powerpoint/2010/main" val="1885065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69B47524-AA1C-4EA1-89B8-CCE6BA7C6B7B}" type="datetimeFigureOut">
              <a:rPr lang="fr-FR" smtClean="0"/>
              <a:t>29/09/2015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1996E6-6DB3-47E6-A657-0D945609DC51}" type="slidenum">
              <a:rPr lang="fr-FR" smtClean="0"/>
              <a:t>‹N°›</a:t>
            </a:fld>
            <a:endParaRPr lang="fr-FR" dirty="0"/>
          </a:p>
        </p:txBody>
      </p:sp>
    </p:spTree>
    <p:extLst>
      <p:ext uri="{BB962C8B-B14F-4D97-AF65-F5344CB8AC3E}">
        <p14:creationId xmlns:p14="http://schemas.microsoft.com/office/powerpoint/2010/main" val="3282734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smtClean="0"/>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69B47524-AA1C-4EA1-89B8-CCE6BA7C6B7B}" type="datetimeFigureOut">
              <a:rPr lang="fr-FR" smtClean="0"/>
              <a:t>29/09/2015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1996E6-6DB3-47E6-A657-0D945609DC51}" type="slidenum">
              <a:rPr lang="fr-FR" smtClean="0"/>
              <a:t>‹N°›</a:t>
            </a:fld>
            <a:endParaRPr lang="fr-FR" dirty="0"/>
          </a:p>
        </p:txBody>
      </p:sp>
    </p:spTree>
    <p:extLst>
      <p:ext uri="{BB962C8B-B14F-4D97-AF65-F5344CB8AC3E}">
        <p14:creationId xmlns:p14="http://schemas.microsoft.com/office/powerpoint/2010/main" val="1225120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69B47524-AA1C-4EA1-89B8-CCE6BA7C6B7B}" type="datetimeFigureOut">
              <a:rPr lang="fr-FR" smtClean="0"/>
              <a:t>29/09/2015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C1996E6-6DB3-47E6-A657-0D945609DC51}" type="slidenum">
              <a:rPr lang="fr-FR" smtClean="0"/>
              <a:t>‹N°›</a:t>
            </a:fld>
            <a:endParaRPr lang="fr-FR" dirty="0"/>
          </a:p>
        </p:txBody>
      </p:sp>
    </p:spTree>
    <p:extLst>
      <p:ext uri="{BB962C8B-B14F-4D97-AF65-F5344CB8AC3E}">
        <p14:creationId xmlns:p14="http://schemas.microsoft.com/office/powerpoint/2010/main" val="2371013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69B47524-AA1C-4EA1-89B8-CCE6BA7C6B7B}" type="datetimeFigureOut">
              <a:rPr lang="fr-FR" smtClean="0"/>
              <a:t>29/09/2015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C1996E6-6DB3-47E6-A657-0D945609DC51}" type="slidenum">
              <a:rPr lang="fr-FR" smtClean="0"/>
              <a:t>‹N°›</a:t>
            </a:fld>
            <a:endParaRPr lang="fr-FR" dirty="0"/>
          </a:p>
        </p:txBody>
      </p:sp>
    </p:spTree>
    <p:extLst>
      <p:ext uri="{BB962C8B-B14F-4D97-AF65-F5344CB8AC3E}">
        <p14:creationId xmlns:p14="http://schemas.microsoft.com/office/powerpoint/2010/main" val="4153058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69B47524-AA1C-4EA1-89B8-CCE6BA7C6B7B}" type="datetimeFigureOut">
              <a:rPr lang="fr-FR" smtClean="0"/>
              <a:t>29/09/2015</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C1996E6-6DB3-47E6-A657-0D945609DC51}" type="slidenum">
              <a:rPr lang="fr-FR" smtClean="0"/>
              <a:t>‹N°›</a:t>
            </a:fld>
            <a:endParaRPr lang="fr-FR" dirty="0"/>
          </a:p>
        </p:txBody>
      </p:sp>
    </p:spTree>
    <p:extLst>
      <p:ext uri="{BB962C8B-B14F-4D97-AF65-F5344CB8AC3E}">
        <p14:creationId xmlns:p14="http://schemas.microsoft.com/office/powerpoint/2010/main" val="3143380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69B47524-AA1C-4EA1-89B8-CCE6BA7C6B7B}" type="datetimeFigureOut">
              <a:rPr lang="fr-FR" smtClean="0"/>
              <a:t>29/09/2015</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C1996E6-6DB3-47E6-A657-0D945609DC51}" type="slidenum">
              <a:rPr lang="fr-FR" smtClean="0"/>
              <a:t>‹N°›</a:t>
            </a:fld>
            <a:endParaRPr lang="fr-FR" dirty="0"/>
          </a:p>
        </p:txBody>
      </p:sp>
    </p:spTree>
    <p:extLst>
      <p:ext uri="{BB962C8B-B14F-4D97-AF65-F5344CB8AC3E}">
        <p14:creationId xmlns:p14="http://schemas.microsoft.com/office/powerpoint/2010/main" val="1055967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47524-AA1C-4EA1-89B8-CCE6BA7C6B7B}" type="datetimeFigureOut">
              <a:rPr lang="fr-FR" smtClean="0"/>
              <a:t>29/09/2015</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C1996E6-6DB3-47E6-A657-0D945609DC51}" type="slidenum">
              <a:rPr lang="fr-FR" smtClean="0"/>
              <a:t>‹N°›</a:t>
            </a:fld>
            <a:endParaRPr lang="fr-FR" dirty="0"/>
          </a:p>
        </p:txBody>
      </p:sp>
    </p:spTree>
    <p:extLst>
      <p:ext uri="{BB962C8B-B14F-4D97-AF65-F5344CB8AC3E}">
        <p14:creationId xmlns:p14="http://schemas.microsoft.com/office/powerpoint/2010/main" val="149561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smtClean="0"/>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69B47524-AA1C-4EA1-89B8-CCE6BA7C6B7B}" type="datetimeFigureOut">
              <a:rPr lang="fr-FR" smtClean="0"/>
              <a:t>29/09/2015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C1996E6-6DB3-47E6-A657-0D945609DC51}" type="slidenum">
              <a:rPr lang="fr-FR" smtClean="0"/>
              <a:t>‹N°›</a:t>
            </a:fld>
            <a:endParaRPr lang="fr-FR" dirty="0"/>
          </a:p>
        </p:txBody>
      </p:sp>
    </p:spTree>
    <p:extLst>
      <p:ext uri="{BB962C8B-B14F-4D97-AF65-F5344CB8AC3E}">
        <p14:creationId xmlns:p14="http://schemas.microsoft.com/office/powerpoint/2010/main" val="263850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69B47524-AA1C-4EA1-89B8-CCE6BA7C6B7B}" type="datetimeFigureOut">
              <a:rPr lang="fr-FR" smtClean="0"/>
              <a:t>29/09/2015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C1996E6-6DB3-47E6-A657-0D945609DC51}" type="slidenum">
              <a:rPr lang="fr-FR" smtClean="0"/>
              <a:t>‹N°›</a:t>
            </a:fld>
            <a:endParaRPr lang="fr-FR" dirty="0"/>
          </a:p>
        </p:txBody>
      </p:sp>
    </p:spTree>
    <p:extLst>
      <p:ext uri="{BB962C8B-B14F-4D97-AF65-F5344CB8AC3E}">
        <p14:creationId xmlns:p14="http://schemas.microsoft.com/office/powerpoint/2010/main" val="1189837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9B47524-AA1C-4EA1-89B8-CCE6BA7C6B7B}" type="datetimeFigureOut">
              <a:rPr lang="fr-FR" smtClean="0"/>
              <a:t>29/09/2015</a:t>
            </a:fld>
            <a:endParaRPr lang="fr-FR"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C1996E6-6DB3-47E6-A657-0D945609DC51}" type="slidenum">
              <a:rPr lang="fr-FR" smtClean="0"/>
              <a:t>‹N°›</a:t>
            </a:fld>
            <a:endParaRPr lang="fr-FR" dirty="0"/>
          </a:p>
        </p:txBody>
      </p:sp>
    </p:spTree>
    <p:extLst>
      <p:ext uri="{BB962C8B-B14F-4D97-AF65-F5344CB8AC3E}">
        <p14:creationId xmlns:p14="http://schemas.microsoft.com/office/powerpoint/2010/main" val="34682149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9213" y="-1"/>
            <a:ext cx="9602787" cy="6858001"/>
          </a:xfrm>
          <a:prstGeom prst="rect">
            <a:avLst/>
          </a:prstGeom>
        </p:spPr>
      </p:pic>
      <p:sp>
        <p:nvSpPr>
          <p:cNvPr id="2" name="Titre 1"/>
          <p:cNvSpPr>
            <a:spLocks noGrp="1"/>
          </p:cNvSpPr>
          <p:nvPr>
            <p:ph type="ctrTitle"/>
          </p:nvPr>
        </p:nvSpPr>
        <p:spPr>
          <a:xfrm>
            <a:off x="694143" y="1600199"/>
            <a:ext cx="5853038" cy="994145"/>
          </a:xfrm>
        </p:spPr>
        <p:txBody>
          <a:bodyPr>
            <a:normAutofit fontScale="90000"/>
          </a:bodyPr>
          <a:lstStyle/>
          <a:p>
            <a:r>
              <a:rPr lang="fr-FR" b="1" dirty="0" smtClean="0">
                <a:solidFill>
                  <a:schemeClr val="tx1"/>
                </a:solidFill>
              </a:rPr>
              <a:t>KARATÉ AGOULÊME SOYAUX</a:t>
            </a:r>
            <a:r>
              <a:rPr lang="fr-FR" b="1" dirty="0" smtClean="0"/>
              <a:t> </a:t>
            </a:r>
            <a:endParaRPr lang="fr-FR" b="1" dirty="0"/>
          </a:p>
        </p:txBody>
      </p:sp>
      <p:sp>
        <p:nvSpPr>
          <p:cNvPr id="3" name="Sous-titre 2"/>
          <p:cNvSpPr>
            <a:spLocks noGrp="1"/>
          </p:cNvSpPr>
          <p:nvPr>
            <p:ph type="subTitle" idx="1"/>
          </p:nvPr>
        </p:nvSpPr>
        <p:spPr>
          <a:xfrm>
            <a:off x="2589213" y="5542923"/>
            <a:ext cx="8915399" cy="1126283"/>
          </a:xfrm>
        </p:spPr>
        <p:txBody>
          <a:bodyPr/>
          <a:lstStyle/>
          <a:p>
            <a:r>
              <a:rPr lang="fr-FR" b="1" dirty="0" smtClean="0">
                <a:solidFill>
                  <a:srgbClr val="C00000"/>
                </a:solidFill>
              </a:rPr>
              <a:t>HISTOIRE D’UN CLUB</a:t>
            </a:r>
            <a:endParaRPr lang="fr-FR" b="1" dirty="0">
              <a:solidFill>
                <a:srgbClr val="C00000"/>
              </a:solidFill>
            </a:endParaRPr>
          </a:p>
        </p:txBody>
      </p:sp>
    </p:spTree>
    <p:extLst>
      <p:ext uri="{BB962C8B-B14F-4D97-AF65-F5344CB8AC3E}">
        <p14:creationId xmlns:p14="http://schemas.microsoft.com/office/powerpoint/2010/main" val="39181668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8170" y="397566"/>
            <a:ext cx="4019482" cy="6107516"/>
          </a:xfrm>
        </p:spPr>
      </p:pic>
    </p:spTree>
    <p:extLst>
      <p:ext uri="{BB962C8B-B14F-4D97-AF65-F5344CB8AC3E}">
        <p14:creationId xmlns:p14="http://schemas.microsoft.com/office/powerpoint/2010/main" val="16791644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20150" y="483705"/>
            <a:ext cx="8499059" cy="6374295"/>
          </a:xfrm>
        </p:spPr>
      </p:pic>
    </p:spTree>
    <p:extLst>
      <p:ext uri="{BB962C8B-B14F-4D97-AF65-F5344CB8AC3E}">
        <p14:creationId xmlns:p14="http://schemas.microsoft.com/office/powerpoint/2010/main" val="30362174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3962" y="503583"/>
            <a:ext cx="8269081" cy="5984345"/>
          </a:xfrm>
        </p:spPr>
      </p:pic>
    </p:spTree>
    <p:extLst>
      <p:ext uri="{BB962C8B-B14F-4D97-AF65-F5344CB8AC3E}">
        <p14:creationId xmlns:p14="http://schemas.microsoft.com/office/powerpoint/2010/main" val="2780731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6819" y="662607"/>
            <a:ext cx="9785338" cy="5844209"/>
          </a:xfrm>
        </p:spPr>
      </p:pic>
    </p:spTree>
    <p:extLst>
      <p:ext uri="{BB962C8B-B14F-4D97-AF65-F5344CB8AC3E}">
        <p14:creationId xmlns:p14="http://schemas.microsoft.com/office/powerpoint/2010/main" val="41233839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PREMIÈRES </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5140" y="1603513"/>
            <a:ext cx="6502702" cy="4996070"/>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5267" y="624109"/>
            <a:ext cx="3478900" cy="5869455"/>
          </a:xfrm>
          <a:prstGeom prst="rect">
            <a:avLst/>
          </a:prstGeom>
        </p:spPr>
      </p:pic>
    </p:spTree>
    <p:extLst>
      <p:ext uri="{BB962C8B-B14F-4D97-AF65-F5344CB8AC3E}">
        <p14:creationId xmlns:p14="http://schemas.microsoft.com/office/powerpoint/2010/main" val="38839487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4330" y="149570"/>
            <a:ext cx="3174704" cy="6483143"/>
          </a:xfr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5476" y="149570"/>
            <a:ext cx="6473952" cy="6833616"/>
          </a:xfrm>
          <a:prstGeom prst="rect">
            <a:avLst/>
          </a:prstGeom>
        </p:spPr>
      </p:pic>
    </p:spTree>
    <p:extLst>
      <p:ext uri="{BB962C8B-B14F-4D97-AF65-F5344CB8AC3E}">
        <p14:creationId xmlns:p14="http://schemas.microsoft.com/office/powerpoint/2010/main" val="37171143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2264" y="160284"/>
            <a:ext cx="8911687" cy="1280890"/>
          </a:xfrm>
        </p:spPr>
        <p:txBody>
          <a:bodyPr/>
          <a:lstStyle/>
          <a:p>
            <a:r>
              <a:rPr lang="fr-FR" dirty="0" smtClean="0"/>
              <a:t>TRADITION ET NOUVEAUTÉE</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2925" y="1264555"/>
            <a:ext cx="8411514" cy="5472868"/>
          </a:xfrm>
        </p:spPr>
      </p:pic>
    </p:spTree>
    <p:extLst>
      <p:ext uri="{BB962C8B-B14F-4D97-AF65-F5344CB8AC3E}">
        <p14:creationId xmlns:p14="http://schemas.microsoft.com/office/powerpoint/2010/main" val="11297893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8689" y="596346"/>
            <a:ext cx="10643311" cy="5989983"/>
          </a:xfrm>
        </p:spPr>
      </p:pic>
    </p:spTree>
    <p:extLst>
      <p:ext uri="{BB962C8B-B14F-4D97-AF65-F5344CB8AC3E}">
        <p14:creationId xmlns:p14="http://schemas.microsoft.com/office/powerpoint/2010/main" val="20600639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PRÉSIDENT qui MONTE</a:t>
            </a:r>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7861" y="1391477"/>
            <a:ext cx="8857861" cy="5392417"/>
          </a:xfrm>
        </p:spPr>
      </p:pic>
    </p:spTree>
    <p:extLst>
      <p:ext uri="{BB962C8B-B14F-4D97-AF65-F5344CB8AC3E}">
        <p14:creationId xmlns:p14="http://schemas.microsoft.com/office/powerpoint/2010/main" val="26150951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8039" y="0"/>
            <a:ext cx="4540459" cy="2921762"/>
          </a:xfr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784" y="2921762"/>
            <a:ext cx="3128772" cy="3829353"/>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6278" y="92765"/>
            <a:ext cx="4024695" cy="6858000"/>
          </a:xfrm>
          <a:prstGeom prst="rect">
            <a:avLst/>
          </a:prstGeom>
        </p:spPr>
      </p:pic>
    </p:spTree>
    <p:extLst>
      <p:ext uri="{BB962C8B-B14F-4D97-AF65-F5344CB8AC3E}">
        <p14:creationId xmlns:p14="http://schemas.microsoft.com/office/powerpoint/2010/main" val="42866517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88749" y="265814"/>
            <a:ext cx="3031698" cy="6315739"/>
          </a:xfrm>
        </p:spPr>
        <p:txBody>
          <a:bodyPr>
            <a:normAutofit fontScale="90000"/>
          </a:bodyPr>
          <a:lstStyle/>
          <a:p>
            <a:pPr algn="ctr"/>
            <a:r>
              <a:rPr lang="fr-FR" sz="2800" dirty="0" smtClean="0"/>
              <a:t>FONDATEUR</a:t>
            </a:r>
            <a:br>
              <a:rPr lang="fr-FR" sz="2800" dirty="0" smtClean="0"/>
            </a:br>
            <a:r>
              <a:rPr lang="fr-FR" sz="2800" dirty="0" smtClean="0"/>
              <a:t>le SENSEÏ </a:t>
            </a:r>
            <a:br>
              <a:rPr lang="fr-FR" sz="2800" dirty="0" smtClean="0"/>
            </a:br>
            <a:r>
              <a:rPr lang="fr-FR" sz="2800" dirty="0" smtClean="0">
                <a:solidFill>
                  <a:srgbClr val="FF0000"/>
                </a:solidFill>
              </a:rPr>
              <a:t>GILBER BIARD</a:t>
            </a:r>
            <a:br>
              <a:rPr lang="fr-FR" sz="2800" dirty="0" smtClean="0">
                <a:solidFill>
                  <a:srgbClr val="FF0000"/>
                </a:solidFill>
              </a:rPr>
            </a:br>
            <a:r>
              <a:rPr lang="fr-FR" sz="2800" dirty="0" smtClean="0">
                <a:solidFill>
                  <a:srgbClr val="FF0000"/>
                </a:solidFill>
              </a:rPr>
              <a:t/>
            </a:r>
            <a:br>
              <a:rPr lang="fr-FR" sz="2800" dirty="0" smtClean="0">
                <a:solidFill>
                  <a:srgbClr val="FF0000"/>
                </a:solidFill>
              </a:rPr>
            </a:br>
            <a:r>
              <a:rPr lang="fr-FR" sz="2800" dirty="0">
                <a:solidFill>
                  <a:srgbClr val="FF0000"/>
                </a:solidFill>
              </a:rPr>
              <a:t/>
            </a:r>
            <a:br>
              <a:rPr lang="fr-FR" sz="2800" dirty="0">
                <a:solidFill>
                  <a:srgbClr val="FF0000"/>
                </a:solidFill>
              </a:rPr>
            </a:br>
            <a:r>
              <a:rPr lang="fr-FR" sz="1200" b="1" dirty="0" smtClean="0">
                <a:solidFill>
                  <a:schemeClr val="tx1"/>
                </a:solidFill>
              </a:rPr>
              <a:t>Né </a:t>
            </a:r>
            <a:r>
              <a:rPr lang="fr-FR" sz="1200" b="1" dirty="0">
                <a:solidFill>
                  <a:schemeClr val="tx1"/>
                </a:solidFill>
              </a:rPr>
              <a:t>le 29 décembre </a:t>
            </a:r>
            <a:r>
              <a:rPr lang="fr-FR" sz="1200" b="1" dirty="0" smtClean="0">
                <a:solidFill>
                  <a:schemeClr val="tx1"/>
                </a:solidFill>
              </a:rPr>
              <a:t>1920</a:t>
            </a:r>
            <a:br>
              <a:rPr lang="fr-FR" sz="1200" b="1" dirty="0" smtClean="0">
                <a:solidFill>
                  <a:schemeClr val="tx1"/>
                </a:solidFill>
              </a:rPr>
            </a:br>
            <a:r>
              <a:rPr lang="fr-FR" sz="1200" b="1" dirty="0" smtClean="0">
                <a:solidFill>
                  <a:schemeClr val="tx1"/>
                </a:solidFill>
              </a:rPr>
              <a:t/>
            </a:r>
            <a:br>
              <a:rPr lang="fr-FR" sz="1200" b="1" dirty="0" smtClean="0">
                <a:solidFill>
                  <a:schemeClr val="tx1"/>
                </a:solidFill>
              </a:rPr>
            </a:br>
            <a:r>
              <a:rPr lang="fr-FR" sz="1200" b="1" dirty="0" smtClean="0">
                <a:solidFill>
                  <a:schemeClr val="tx1"/>
                </a:solidFill>
              </a:rPr>
              <a:t>6</a:t>
            </a:r>
            <a:r>
              <a:rPr lang="fr-FR" sz="1200" b="1" baseline="30000" dirty="0" smtClean="0">
                <a:solidFill>
                  <a:schemeClr val="tx1"/>
                </a:solidFill>
              </a:rPr>
              <a:t>ème</a:t>
            </a:r>
            <a:r>
              <a:rPr lang="fr-FR" sz="1200" b="1" dirty="0" smtClean="0">
                <a:solidFill>
                  <a:schemeClr val="tx1"/>
                </a:solidFill>
              </a:rPr>
              <a:t>  DAN KARATÉ</a:t>
            </a:r>
            <a:br>
              <a:rPr lang="fr-FR" sz="1200" b="1" dirty="0" smtClean="0">
                <a:solidFill>
                  <a:schemeClr val="tx1"/>
                </a:solidFill>
              </a:rPr>
            </a:br>
            <a:r>
              <a:rPr lang="fr-FR" sz="1200" b="1" dirty="0">
                <a:solidFill>
                  <a:schemeClr val="tx1"/>
                </a:solidFill>
              </a:rPr>
              <a:t>3</a:t>
            </a:r>
            <a:r>
              <a:rPr lang="fr-FR" sz="1200" b="1" baseline="30000" dirty="0" smtClean="0">
                <a:solidFill>
                  <a:schemeClr val="tx1"/>
                </a:solidFill>
              </a:rPr>
              <a:t>ème</a:t>
            </a:r>
            <a:r>
              <a:rPr lang="fr-FR" sz="1200" b="1" dirty="0" smtClean="0">
                <a:solidFill>
                  <a:schemeClr val="tx1"/>
                </a:solidFill>
              </a:rPr>
              <a:t> DAN JUDO</a:t>
            </a:r>
            <a:br>
              <a:rPr lang="fr-FR" sz="1200" b="1" dirty="0" smtClean="0">
                <a:solidFill>
                  <a:schemeClr val="tx1"/>
                </a:solidFill>
              </a:rPr>
            </a:br>
            <a:r>
              <a:rPr lang="fr-FR" sz="1200" b="1" dirty="0" smtClean="0">
                <a:solidFill>
                  <a:schemeClr val="tx1"/>
                </a:solidFill>
              </a:rPr>
              <a:t>2</a:t>
            </a:r>
            <a:r>
              <a:rPr lang="fr-FR" sz="1200" b="1" baseline="30000" dirty="0" smtClean="0">
                <a:solidFill>
                  <a:schemeClr val="tx1"/>
                </a:solidFill>
              </a:rPr>
              <a:t>ème</a:t>
            </a:r>
            <a:r>
              <a:rPr lang="fr-FR" sz="1200" b="1" dirty="0" smtClean="0">
                <a:solidFill>
                  <a:schemeClr val="tx1"/>
                </a:solidFill>
              </a:rPr>
              <a:t> AIKIDO</a:t>
            </a:r>
            <a:br>
              <a:rPr lang="fr-FR" sz="1200" b="1" dirty="0" smtClean="0">
                <a:solidFill>
                  <a:schemeClr val="tx1"/>
                </a:solidFill>
              </a:rPr>
            </a:br>
            <a:r>
              <a:rPr lang="fr-FR" sz="1200" b="1" dirty="0">
                <a:solidFill>
                  <a:schemeClr val="tx1"/>
                </a:solidFill>
              </a:rPr>
              <a:t/>
            </a:r>
            <a:br>
              <a:rPr lang="fr-FR" sz="1200" b="1" dirty="0">
                <a:solidFill>
                  <a:schemeClr val="tx1"/>
                </a:solidFill>
              </a:rPr>
            </a:br>
            <a:r>
              <a:rPr lang="fr-FR" sz="1200" b="1" dirty="0" smtClean="0">
                <a:solidFill>
                  <a:schemeClr val="tx1"/>
                </a:solidFill>
              </a:rPr>
              <a:t>ARBITRE JUGE INTERNATIONAL</a:t>
            </a:r>
            <a:br>
              <a:rPr lang="fr-FR" sz="1200" b="1" dirty="0" smtClean="0">
                <a:solidFill>
                  <a:schemeClr val="tx1"/>
                </a:solidFill>
              </a:rPr>
            </a:br>
            <a:r>
              <a:rPr lang="fr-FR" sz="1200" b="1" dirty="0" smtClean="0">
                <a:solidFill>
                  <a:schemeClr val="tx1"/>
                </a:solidFill>
              </a:rPr>
              <a:t>BE 2</a:t>
            </a:r>
            <a:r>
              <a:rPr lang="fr-FR" sz="1200" b="1" baseline="30000" dirty="0" smtClean="0">
                <a:solidFill>
                  <a:schemeClr val="tx1"/>
                </a:solidFill>
              </a:rPr>
              <a:t>ème</a:t>
            </a:r>
            <a:r>
              <a:rPr lang="fr-FR" sz="1200" b="1" dirty="0" smtClean="0">
                <a:solidFill>
                  <a:schemeClr val="tx1"/>
                </a:solidFill>
              </a:rPr>
              <a:t> DEGRE </a:t>
            </a:r>
            <a:br>
              <a:rPr lang="fr-FR" sz="1200" b="1" dirty="0" smtClean="0">
                <a:solidFill>
                  <a:schemeClr val="tx1"/>
                </a:solidFill>
              </a:rPr>
            </a:br>
            <a:r>
              <a:rPr lang="fr-FR" sz="1200" b="1" dirty="0" smtClean="0">
                <a:solidFill>
                  <a:schemeClr val="tx1"/>
                </a:solidFill>
              </a:rPr>
              <a:t>Responsable technique ligue Poitou Charente</a:t>
            </a:r>
            <a:r>
              <a:rPr lang="fr-FR" sz="1200" b="1" dirty="0">
                <a:solidFill>
                  <a:schemeClr val="tx1"/>
                </a:solidFill>
              </a:rPr>
              <a:t/>
            </a:r>
            <a:br>
              <a:rPr lang="fr-FR" sz="1200" b="1" dirty="0">
                <a:solidFill>
                  <a:schemeClr val="tx1"/>
                </a:solidFill>
              </a:rPr>
            </a:br>
            <a:r>
              <a:rPr lang="fr-FR" sz="1200" b="1" dirty="0" smtClean="0">
                <a:solidFill>
                  <a:schemeClr val="tx1"/>
                </a:solidFill>
              </a:rPr>
              <a:t>Élève de maître MOCHIZUKI</a:t>
            </a:r>
            <a:br>
              <a:rPr lang="fr-FR" sz="1200" b="1" dirty="0" smtClean="0">
                <a:solidFill>
                  <a:schemeClr val="tx1"/>
                </a:solidFill>
              </a:rPr>
            </a:br>
            <a:r>
              <a:rPr lang="fr-FR" sz="1200" b="1" dirty="0" smtClean="0">
                <a:solidFill>
                  <a:schemeClr val="tx1"/>
                </a:solidFill>
              </a:rPr>
              <a:t>Chevalier dans l’ordre du mérite Sportif</a:t>
            </a:r>
            <a:br>
              <a:rPr lang="fr-FR" sz="1200" b="1" dirty="0" smtClean="0">
                <a:solidFill>
                  <a:schemeClr val="tx1"/>
                </a:solidFill>
              </a:rPr>
            </a:br>
            <a:r>
              <a:rPr lang="fr-FR" sz="1200" b="1" dirty="0" smtClean="0">
                <a:solidFill>
                  <a:schemeClr val="tx1"/>
                </a:solidFill>
              </a:rPr>
              <a:t>Médaille d’Or de la jeunesse et des Sports</a:t>
            </a:r>
            <a:br>
              <a:rPr lang="fr-FR" sz="1200" b="1" dirty="0" smtClean="0">
                <a:solidFill>
                  <a:schemeClr val="tx1"/>
                </a:solidFill>
              </a:rPr>
            </a:br>
            <a:r>
              <a:rPr lang="fr-FR" sz="1200" b="1" dirty="0" smtClean="0">
                <a:solidFill>
                  <a:schemeClr val="tx1"/>
                </a:solidFill>
              </a:rPr>
              <a:t>formateur des principaux dirigeants de clubs en Charente </a:t>
            </a:r>
            <a:br>
              <a:rPr lang="fr-FR" sz="1200" b="1" dirty="0" smtClean="0">
                <a:solidFill>
                  <a:schemeClr val="tx1"/>
                </a:solidFill>
              </a:rPr>
            </a:br>
            <a:r>
              <a:rPr lang="fr-FR" sz="1200" b="1" dirty="0" smtClean="0">
                <a:solidFill>
                  <a:schemeClr val="tx1"/>
                </a:solidFill>
              </a:rPr>
              <a:t>Cognac</a:t>
            </a:r>
            <a:br>
              <a:rPr lang="fr-FR" sz="1200" b="1" dirty="0" smtClean="0">
                <a:solidFill>
                  <a:schemeClr val="tx1"/>
                </a:solidFill>
              </a:rPr>
            </a:br>
            <a:r>
              <a:rPr lang="fr-FR" sz="1200" b="1" dirty="0" smtClean="0">
                <a:solidFill>
                  <a:schemeClr val="tx1"/>
                </a:solidFill>
              </a:rPr>
              <a:t>Mansle </a:t>
            </a:r>
            <a:br>
              <a:rPr lang="fr-FR" sz="1200" b="1" dirty="0" smtClean="0">
                <a:solidFill>
                  <a:schemeClr val="tx1"/>
                </a:solidFill>
              </a:rPr>
            </a:br>
            <a:r>
              <a:rPr lang="fr-FR" sz="1200" b="1" dirty="0" smtClean="0">
                <a:solidFill>
                  <a:schemeClr val="tx1"/>
                </a:solidFill>
              </a:rPr>
              <a:t>Brie</a:t>
            </a:r>
            <a:br>
              <a:rPr lang="fr-FR" sz="1200" b="1" dirty="0" smtClean="0">
                <a:solidFill>
                  <a:schemeClr val="tx1"/>
                </a:solidFill>
              </a:rPr>
            </a:br>
            <a:r>
              <a:rPr lang="fr-FR" sz="1200" b="1" dirty="0" smtClean="0">
                <a:solidFill>
                  <a:schemeClr val="tx1"/>
                </a:solidFill>
              </a:rPr>
              <a:t>St Michel</a:t>
            </a:r>
            <a:br>
              <a:rPr lang="fr-FR" sz="1200" b="1" dirty="0" smtClean="0">
                <a:solidFill>
                  <a:schemeClr val="tx1"/>
                </a:solidFill>
              </a:rPr>
            </a:br>
            <a:r>
              <a:rPr lang="fr-FR" sz="1200" b="1" dirty="0" smtClean="0">
                <a:solidFill>
                  <a:schemeClr val="tx1"/>
                </a:solidFill>
              </a:rPr>
              <a:t>La Rochefoucauld</a:t>
            </a:r>
            <a:br>
              <a:rPr lang="fr-FR" sz="1200" b="1" dirty="0" smtClean="0">
                <a:solidFill>
                  <a:schemeClr val="tx1"/>
                </a:solidFill>
              </a:rPr>
            </a:br>
            <a:r>
              <a:rPr lang="fr-FR" sz="1200" b="1" dirty="0" smtClean="0">
                <a:solidFill>
                  <a:schemeClr val="tx1"/>
                </a:solidFill>
              </a:rPr>
              <a:t> </a:t>
            </a:r>
            <a:r>
              <a:rPr lang="fr-FR" sz="1200" b="1" dirty="0">
                <a:solidFill>
                  <a:schemeClr val="tx1"/>
                </a:solidFill>
              </a:rPr>
              <a:t/>
            </a:r>
            <a:br>
              <a:rPr lang="fr-FR" sz="1200" b="1" dirty="0">
                <a:solidFill>
                  <a:schemeClr val="tx1"/>
                </a:solidFill>
              </a:rPr>
            </a:br>
            <a:r>
              <a:rPr lang="fr-FR" sz="1200" b="1" dirty="0">
                <a:solidFill>
                  <a:schemeClr val="tx1"/>
                </a:solidFill>
              </a:rPr>
              <a:t/>
            </a:r>
            <a:br>
              <a:rPr lang="fr-FR" sz="1200" b="1" dirty="0">
                <a:solidFill>
                  <a:schemeClr val="tx1"/>
                </a:solidFill>
              </a:rPr>
            </a:br>
            <a:r>
              <a:rPr lang="fr-FR" sz="1200" dirty="0" smtClean="0">
                <a:solidFill>
                  <a:schemeClr val="tx1"/>
                </a:solidFill>
              </a:rPr>
              <a:t/>
            </a:r>
            <a:br>
              <a:rPr lang="fr-FR" sz="1200" dirty="0" smtClean="0">
                <a:solidFill>
                  <a:schemeClr val="tx1"/>
                </a:solidFill>
              </a:rPr>
            </a:br>
            <a:r>
              <a:rPr lang="fr-FR" sz="2800" dirty="0"/>
              <a:t/>
            </a:r>
            <a:br>
              <a:rPr lang="fr-FR" sz="2800" dirty="0"/>
            </a:br>
            <a:r>
              <a:rPr lang="fr-FR" sz="2800" dirty="0" smtClean="0"/>
              <a:t/>
            </a:r>
            <a:br>
              <a:rPr lang="fr-FR" sz="2800" dirty="0" smtClean="0"/>
            </a:br>
            <a:r>
              <a:rPr lang="fr-FR" sz="2800" dirty="0" smtClean="0"/>
              <a:t/>
            </a:r>
            <a:br>
              <a:rPr lang="fr-FR" sz="2800" dirty="0" smtClean="0"/>
            </a:br>
            <a:endParaRPr lang="fr-FR" sz="2800" dirty="0"/>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603" y="265814"/>
            <a:ext cx="2609850" cy="5486400"/>
          </a:xfrm>
        </p:spPr>
      </p:pic>
    </p:spTree>
    <p:extLst>
      <p:ext uri="{BB962C8B-B14F-4D97-AF65-F5344CB8AC3E}">
        <p14:creationId xmlns:p14="http://schemas.microsoft.com/office/powerpoint/2010/main" val="2603563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12051" y="1128145"/>
            <a:ext cx="2770406" cy="4530534"/>
          </a:xfr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0039" y="139839"/>
            <a:ext cx="2665838" cy="6718161"/>
          </a:xfrm>
          <a:prstGeom prst="rect">
            <a:avLst/>
          </a:prstGeom>
        </p:spPr>
      </p:pic>
    </p:spTree>
    <p:extLst>
      <p:ext uri="{BB962C8B-B14F-4D97-AF65-F5344CB8AC3E}">
        <p14:creationId xmlns:p14="http://schemas.microsoft.com/office/powerpoint/2010/main" val="42580900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19522228">
            <a:off x="472577" y="-538376"/>
            <a:ext cx="8911687" cy="1280890"/>
          </a:xfrm>
        </p:spPr>
        <p:txBody>
          <a:bodyPr/>
          <a:lstStyle/>
          <a:p>
            <a:r>
              <a:rPr lang="fr-FR" dirty="0" smtClean="0"/>
              <a:t>CONSÉCRATION</a:t>
            </a:r>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97357" y="963460"/>
            <a:ext cx="8123582" cy="5700405"/>
          </a:xfrm>
        </p:spPr>
      </p:pic>
    </p:spTree>
    <p:extLst>
      <p:ext uri="{BB962C8B-B14F-4D97-AF65-F5344CB8AC3E}">
        <p14:creationId xmlns:p14="http://schemas.microsoft.com/office/powerpoint/2010/main" val="39350277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0000"/>
                </a:solidFill>
              </a:rPr>
              <a:t>LES LAURIERS PAR LE TRAVAIL </a:t>
            </a:r>
            <a:endParaRPr lang="fr-FR" b="1" dirty="0">
              <a:solidFill>
                <a:srgbClr val="FF0000"/>
              </a:solidFill>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5536" y="1905000"/>
            <a:ext cx="3899403" cy="4241919"/>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8364" y="2262108"/>
            <a:ext cx="4864873" cy="4503126"/>
          </a:xfrm>
          <a:prstGeom prst="rect">
            <a:avLst/>
          </a:prstGeom>
        </p:spPr>
      </p:pic>
    </p:spTree>
    <p:extLst>
      <p:ext uri="{BB962C8B-B14F-4D97-AF65-F5344CB8AC3E}">
        <p14:creationId xmlns:p14="http://schemas.microsoft.com/office/powerpoint/2010/main" val="17358633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2452" y="1113181"/>
            <a:ext cx="6715687" cy="4925568"/>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8139" y="1749286"/>
            <a:ext cx="3627120" cy="4925568"/>
          </a:xfrm>
          <a:prstGeom prst="rect">
            <a:avLst/>
          </a:prstGeom>
        </p:spPr>
      </p:pic>
    </p:spTree>
    <p:extLst>
      <p:ext uri="{BB962C8B-B14F-4D97-AF65-F5344CB8AC3E}">
        <p14:creationId xmlns:p14="http://schemas.microsoft.com/office/powerpoint/2010/main" val="12298908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40866" y="3456432"/>
            <a:ext cx="5291328" cy="3401568"/>
          </a:xfrm>
        </p:spPr>
      </p:pic>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7756" y="0"/>
            <a:ext cx="6717792" cy="4242816"/>
          </a:xfrm>
          <a:prstGeom prst="rect">
            <a:avLst/>
          </a:prstGeom>
        </p:spPr>
      </p:pic>
    </p:spTree>
    <p:extLst>
      <p:ext uri="{BB962C8B-B14F-4D97-AF65-F5344CB8AC3E}">
        <p14:creationId xmlns:p14="http://schemas.microsoft.com/office/powerpoint/2010/main" val="19276171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1117" y="0"/>
            <a:ext cx="8911687" cy="1280890"/>
          </a:xfrm>
        </p:spPr>
        <p:txBody>
          <a:bodyPr/>
          <a:lstStyle/>
          <a:p>
            <a:r>
              <a:rPr lang="fr-FR" dirty="0" smtClean="0"/>
              <a:t>Les Maîtres </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46756" y="119673"/>
            <a:ext cx="4896095" cy="6812080"/>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8215" y="2743198"/>
            <a:ext cx="3145855" cy="1921963"/>
          </a:xfrm>
          <a:prstGeom prst="rect">
            <a:avLst/>
          </a:prstGeom>
        </p:spPr>
      </p:pic>
    </p:spTree>
    <p:extLst>
      <p:ext uri="{BB962C8B-B14F-4D97-AF65-F5344CB8AC3E}">
        <p14:creationId xmlns:p14="http://schemas.microsoft.com/office/powerpoint/2010/main" val="27962485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066" y="132522"/>
            <a:ext cx="9290108" cy="6619673"/>
          </a:xfrm>
        </p:spPr>
      </p:pic>
    </p:spTree>
    <p:extLst>
      <p:ext uri="{BB962C8B-B14F-4D97-AF65-F5344CB8AC3E}">
        <p14:creationId xmlns:p14="http://schemas.microsoft.com/office/powerpoint/2010/main" val="42565779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7271" y="1404730"/>
            <a:ext cx="10289442" cy="4465983"/>
          </a:xfrm>
        </p:spPr>
      </p:pic>
    </p:spTree>
    <p:extLst>
      <p:ext uri="{BB962C8B-B14F-4D97-AF65-F5344CB8AC3E}">
        <p14:creationId xmlns:p14="http://schemas.microsoft.com/office/powerpoint/2010/main" val="25350939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Brin">
  <a:themeElements>
    <a:clrScheme name="Brin">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348</TotalTime>
  <Words>24</Words>
  <Application>Microsoft Office PowerPoint</Application>
  <PresentationFormat>Grand écran</PresentationFormat>
  <Paragraphs>9</Paragraphs>
  <Slides>20</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20</vt:i4>
      </vt:variant>
    </vt:vector>
  </HeadingPairs>
  <TitlesOfParts>
    <vt:vector size="24" baseType="lpstr">
      <vt:lpstr>Arial</vt:lpstr>
      <vt:lpstr>Century Gothic</vt:lpstr>
      <vt:lpstr>Wingdings 3</vt:lpstr>
      <vt:lpstr>Brin</vt:lpstr>
      <vt:lpstr>KARATÉ AGOULÊME SOYAUX </vt:lpstr>
      <vt:lpstr>FONDATEUR le SENSEÏ  GILBER BIARD   Né le 29 décembre 1920  6ème  DAN KARATÉ 3ème DAN JUDO 2ème AIKIDO  ARBITRE JUGE INTERNATIONAL BE 2ème DEGRE  Responsable technique ligue Poitou Charente Élève de maître MOCHIZUKI Chevalier dans l’ordre du mérite Sportif Médaille d’Or de la jeunesse et des Sports formateur des principaux dirigeants de clubs en Charente  Cognac Mansle  Brie St Michel La Rochefoucauld        </vt:lpstr>
      <vt:lpstr>CONSÉCRATION</vt:lpstr>
      <vt:lpstr>LES LAURIERS PAR LE TRAVAIL </vt:lpstr>
      <vt:lpstr>Présentation PowerPoint</vt:lpstr>
      <vt:lpstr>Présentation PowerPoint</vt:lpstr>
      <vt:lpstr>Les Maîtres </vt:lpstr>
      <vt:lpstr>Présentation PowerPoint</vt:lpstr>
      <vt:lpstr>Présentation PowerPoint</vt:lpstr>
      <vt:lpstr>Présentation PowerPoint</vt:lpstr>
      <vt:lpstr>Présentation PowerPoint</vt:lpstr>
      <vt:lpstr>Présentation PowerPoint</vt:lpstr>
      <vt:lpstr>Présentation PowerPoint</vt:lpstr>
      <vt:lpstr>DES PREMIÈRES </vt:lpstr>
      <vt:lpstr>Présentation PowerPoint</vt:lpstr>
      <vt:lpstr>TRADITION ET NOUVEAUTÉE</vt:lpstr>
      <vt:lpstr>Présentation PowerPoint</vt:lpstr>
      <vt:lpstr>UN PRÉSIDENT qui MONTE</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KARATÉ AGOULÊME SOYAUX</dc:title>
  <dc:creator>jacques DOS SANTOS RAMOS</dc:creator>
  <cp:lastModifiedBy>jacques DOS SANTOS RAMOS</cp:lastModifiedBy>
  <cp:revision>23</cp:revision>
  <dcterms:created xsi:type="dcterms:W3CDTF">2015-09-29T09:23:09Z</dcterms:created>
  <dcterms:modified xsi:type="dcterms:W3CDTF">2015-09-29T15:12:06Z</dcterms:modified>
</cp:coreProperties>
</file>