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1" r:id="rId3"/>
    <p:sldId id="278" r:id="rId4"/>
    <p:sldId id="282" r:id="rId5"/>
    <p:sldId id="283" r:id="rId6"/>
    <p:sldId id="263" r:id="rId7"/>
    <p:sldId id="287" r:id="rId8"/>
    <p:sldId id="288" r:id="rId9"/>
    <p:sldId id="289" r:id="rId10"/>
    <p:sldId id="293" r:id="rId11"/>
    <p:sldId id="294" r:id="rId1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/K1rwaQi+gL5taZeNSaew==" hashData="kgYBeJ5EyTI2NSzJy71+jG9Whk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43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CC6B5-A5C5-4AAE-BE84-E7CC7932108D}" type="datetimeFigureOut">
              <a:rPr lang="fr-FR" smtClean="0"/>
              <a:t>09/03/2016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5E40A-2929-4B0C-B22B-EA2B0DD8FF79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846996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CC6B5-A5C5-4AAE-BE84-E7CC7932108D}" type="datetimeFigureOut">
              <a:rPr lang="fr-FR" smtClean="0"/>
              <a:t>09/03/2016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5E40A-2929-4B0C-B22B-EA2B0DD8FF79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875861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CC6B5-A5C5-4AAE-BE84-E7CC7932108D}" type="datetimeFigureOut">
              <a:rPr lang="fr-FR" smtClean="0"/>
              <a:t>09/03/2016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5E40A-2929-4B0C-B22B-EA2B0DD8FF79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695515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CC6B5-A5C5-4AAE-BE84-E7CC7932108D}" type="datetimeFigureOut">
              <a:rPr lang="fr-FR" smtClean="0"/>
              <a:t>09/03/2016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5E40A-2929-4B0C-B22B-EA2B0DD8FF79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347523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CC6B5-A5C5-4AAE-BE84-E7CC7932108D}" type="datetimeFigureOut">
              <a:rPr lang="fr-FR" smtClean="0"/>
              <a:t>09/03/2016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5E40A-2929-4B0C-B22B-EA2B0DD8FF79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902174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CC6B5-A5C5-4AAE-BE84-E7CC7932108D}" type="datetimeFigureOut">
              <a:rPr lang="fr-FR" smtClean="0"/>
              <a:t>09/03/2016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5E40A-2929-4B0C-B22B-EA2B0DD8FF79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499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CC6B5-A5C5-4AAE-BE84-E7CC7932108D}" type="datetimeFigureOut">
              <a:rPr lang="fr-FR" smtClean="0"/>
              <a:t>09/03/2016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5E40A-2929-4B0C-B22B-EA2B0DD8FF79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670992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CC6B5-A5C5-4AAE-BE84-E7CC7932108D}" type="datetimeFigureOut">
              <a:rPr lang="fr-FR" smtClean="0"/>
              <a:t>09/03/2016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5E40A-2929-4B0C-B22B-EA2B0DD8FF79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762434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CC6B5-A5C5-4AAE-BE84-E7CC7932108D}" type="datetimeFigureOut">
              <a:rPr lang="fr-FR" smtClean="0"/>
              <a:t>09/03/2016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5E40A-2929-4B0C-B22B-EA2B0DD8FF79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308301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CC6B5-A5C5-4AAE-BE84-E7CC7932108D}" type="datetimeFigureOut">
              <a:rPr lang="fr-FR" smtClean="0"/>
              <a:t>09/03/2016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5E40A-2929-4B0C-B22B-EA2B0DD8FF79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971943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CC6B5-A5C5-4AAE-BE84-E7CC7932108D}" type="datetimeFigureOut">
              <a:rPr lang="fr-FR" smtClean="0"/>
              <a:t>09/03/2016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5E40A-2929-4B0C-B22B-EA2B0DD8FF79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63564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FCC6B5-A5C5-4AAE-BE84-E7CC7932108D}" type="datetimeFigureOut">
              <a:rPr lang="fr-FR" smtClean="0"/>
              <a:t>09/03/2016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25E40A-2929-4B0C-B22B-EA2B0DD8FF79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72332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3076" name="Picture 4" descr="Emballa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52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1504306" y="2967335"/>
            <a:ext cx="6135399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fr-FR" sz="9600" b="1" i="1" cap="all" spc="0" dirty="0" smtClean="0">
                <a:ln/>
                <a:solidFill>
                  <a:schemeClr val="accent5">
                    <a:lumMod val="75000"/>
                  </a:schemeClr>
                </a:solidFill>
                <a:effectLst>
                  <a:reflection blurRad="10000" stA="55000" endPos="48000" dist="500" dir="5400000" sy="-100000" algn="bl" rotWithShape="0"/>
                </a:effectLst>
              </a:rPr>
              <a:t>SI FRAGILES</a:t>
            </a:r>
            <a:endParaRPr lang="fr-FR" sz="9600" b="1" i="1" cap="all" spc="0" dirty="0">
              <a:ln/>
              <a:solidFill>
                <a:schemeClr val="accent5">
                  <a:lumMod val="75000"/>
                </a:schemeClr>
              </a:solidFill>
              <a:effectLst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1259632" y="6381328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0070C0"/>
                </a:solidFill>
              </a:rPr>
              <a:t>Chrysange@ ck</a:t>
            </a:r>
            <a:endParaRPr lang="fr-FR" b="1" i="1" dirty="0">
              <a:solidFill>
                <a:srgbClr val="0070C0"/>
              </a:solidFill>
            </a:endParaRPr>
          </a:p>
        </p:txBody>
      </p:sp>
      <p:pic>
        <p:nvPicPr>
          <p:cNvPr id="7" name="jessica marquez si fragile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1949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5000">
        <p:fade/>
      </p:transition>
    </mc:Choice>
    <mc:Fallback xmlns="">
      <p:transition spd="med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0242" name="Picture 2" descr="Fus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23528" y="404664"/>
            <a:ext cx="62646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C'est une évidence mais j'ai besoin de toi,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Pas comme les autres </a:t>
            </a:r>
            <a:r>
              <a:rPr lang="fr-FR" b="1" i="1" dirty="0" smtClean="0">
                <a:solidFill>
                  <a:schemeClr val="bg1"/>
                </a:solidFill>
              </a:rPr>
              <a:t>pensent</a:t>
            </a:r>
            <a:endParaRPr lang="fr-FR" b="1" i="1" dirty="0">
              <a:solidFill>
                <a:schemeClr val="bg1"/>
              </a:solidFill>
            </a:endParaRPr>
          </a:p>
          <a:p>
            <a:r>
              <a:rPr lang="fr-FR" b="1" i="1" dirty="0">
                <a:solidFill>
                  <a:schemeClr val="bg1"/>
                </a:solidFill>
              </a:rPr>
              <a:t> c'est bien plus fort que ça,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 dans </a:t>
            </a:r>
            <a:r>
              <a:rPr lang="fr-FR" b="1" i="1" dirty="0" smtClean="0">
                <a:solidFill>
                  <a:schemeClr val="bg1"/>
                </a:solidFill>
              </a:rPr>
              <a:t>L'ombre </a:t>
            </a:r>
            <a:r>
              <a:rPr lang="fr-FR" b="1" i="1" dirty="0">
                <a:solidFill>
                  <a:schemeClr val="bg1"/>
                </a:solidFill>
              </a:rPr>
              <a:t>immobile,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 des mots </a:t>
            </a:r>
            <a:r>
              <a:rPr lang="fr-FR" b="1" i="1" dirty="0" smtClean="0">
                <a:solidFill>
                  <a:schemeClr val="bg1"/>
                </a:solidFill>
              </a:rPr>
              <a:t>qu'on dit </a:t>
            </a:r>
            <a:r>
              <a:rPr lang="fr-FR" b="1" i="1" dirty="0">
                <a:solidFill>
                  <a:schemeClr val="bg1"/>
                </a:solidFill>
              </a:rPr>
              <a:t>tout </a:t>
            </a:r>
            <a:r>
              <a:rPr lang="fr-FR" b="1" i="1" dirty="0" smtClean="0">
                <a:solidFill>
                  <a:schemeClr val="bg1"/>
                </a:solidFill>
              </a:rPr>
              <a:t>bas</a:t>
            </a:r>
          </a:p>
          <a:p>
            <a:r>
              <a:rPr lang="fr-FR" b="1" i="1" dirty="0" smtClean="0">
                <a:solidFill>
                  <a:schemeClr val="bg1"/>
                </a:solidFill>
              </a:rPr>
              <a:t> </a:t>
            </a:r>
            <a:r>
              <a:rPr lang="fr-FR" b="1" i="1" dirty="0">
                <a:solidFill>
                  <a:schemeClr val="bg1"/>
                </a:solidFill>
              </a:rPr>
              <a:t>de peur d'être futiles,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Nos âmes sont parfois</a:t>
            </a:r>
          </a:p>
          <a:p>
            <a:endParaRPr lang="fr-FR" b="1" i="1" dirty="0">
              <a:solidFill>
                <a:schemeClr val="bg1"/>
              </a:solidFill>
            </a:endParaRPr>
          </a:p>
        </p:txBody>
      </p:sp>
      <p:pic>
        <p:nvPicPr>
          <p:cNvPr id="6" name="Picture 2" descr="Lové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340768"/>
            <a:ext cx="4286250" cy="4083547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3488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38000">
        <p:fade/>
      </p:transition>
    </mc:Choice>
    <mc:Fallback xmlns="">
      <p:transition spd="med" advClick="0" advTm="3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Nocivité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182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Origine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251520" y="332656"/>
            <a:ext cx="436655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Si </a:t>
            </a:r>
            <a:r>
              <a:rPr lang="fr-FR" b="1" i="1" dirty="0" smtClean="0">
                <a:solidFill>
                  <a:schemeClr val="bg1"/>
                </a:solidFill>
              </a:rPr>
              <a:t>fragiles</a:t>
            </a:r>
          </a:p>
          <a:p>
            <a:endParaRPr lang="fr-FR" b="1" i="1" dirty="0">
              <a:solidFill>
                <a:schemeClr val="bg1"/>
              </a:solidFill>
            </a:endParaRPr>
          </a:p>
          <a:p>
            <a:r>
              <a:rPr lang="fr-FR" b="1" i="1" dirty="0">
                <a:solidFill>
                  <a:schemeClr val="bg1"/>
                </a:solidFill>
              </a:rPr>
              <a:t>Quand la vie souffle sur nos corps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Fatiguée de leurs pauvres sorts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Et qui s'enivrent encore</a:t>
            </a:r>
          </a:p>
          <a:p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8420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8000">
        <p:fade/>
      </p:transition>
    </mc:Choice>
    <mc:Fallback>
      <p:transition spd="med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L'oeil du cyclo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All_gress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052736"/>
            <a:ext cx="5256583" cy="515719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323528" y="404664"/>
            <a:ext cx="64807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Si </a:t>
            </a:r>
            <a:r>
              <a:rPr lang="fr-FR" b="1" i="1" dirty="0" smtClean="0">
                <a:solidFill>
                  <a:schemeClr val="bg1"/>
                </a:solidFill>
              </a:rPr>
              <a:t>fragiles</a:t>
            </a:r>
          </a:p>
          <a:p>
            <a:endParaRPr lang="fr-FR" b="1" i="1" dirty="0">
              <a:solidFill>
                <a:schemeClr val="bg1"/>
              </a:solidFill>
            </a:endParaRPr>
          </a:p>
          <a:p>
            <a:r>
              <a:rPr lang="fr-FR" b="1" i="1" dirty="0">
                <a:solidFill>
                  <a:schemeClr val="bg1"/>
                </a:solidFill>
              </a:rPr>
              <a:t>Les rires de nos rêves d'enfants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Qui à force de faire semblant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S'envolent tout doucement</a:t>
            </a:r>
          </a:p>
          <a:p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2434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5000">
        <p:fade/>
      </p:transition>
    </mc:Choice>
    <mc:Fallback xmlns="">
      <p:transition spd="med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Tenta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assiopé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412776"/>
            <a:ext cx="4286250" cy="428625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323528" y="404664"/>
            <a:ext cx="684076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Dans le vide immense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Quand le vent nous murmure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Qu'il faut saisir la chance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Les mots qui nous rassurent</a:t>
            </a:r>
          </a:p>
          <a:p>
            <a:endParaRPr lang="fr" b="1" i="1" dirty="0">
              <a:solidFill>
                <a:schemeClr val="bg1"/>
              </a:solidFill>
            </a:endParaRPr>
          </a:p>
          <a:p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9188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7000">
        <p:fade/>
      </p:transition>
    </mc:Choice>
    <mc:Fallback xmlns="">
      <p:transition spd="med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8194" name="Picture 2" descr="Harmoni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Le mur du silenc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583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oneTexte 6"/>
          <p:cNvSpPr txBox="1"/>
          <p:nvPr/>
        </p:nvSpPr>
        <p:spPr>
          <a:xfrm>
            <a:off x="251520" y="548680"/>
            <a:ext cx="648072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Brisons les silences</a:t>
            </a:r>
          </a:p>
          <a:p>
            <a:r>
              <a:rPr lang="fr-FR" b="1" i="1" dirty="0">
                <a:solidFill>
                  <a:srgbClr val="FFFF00"/>
                </a:solidFill>
              </a:rPr>
              <a:t>Délaissons nos armures</a:t>
            </a:r>
          </a:p>
          <a:p>
            <a:r>
              <a:rPr lang="fr-FR" b="1" i="1" dirty="0">
                <a:solidFill>
                  <a:srgbClr val="FFFF00"/>
                </a:solidFill>
              </a:rPr>
              <a:t>Pour calmer nos souffrances</a:t>
            </a:r>
          </a:p>
          <a:p>
            <a:r>
              <a:rPr lang="fr-FR" b="1" i="1" dirty="0">
                <a:solidFill>
                  <a:srgbClr val="FFFF00"/>
                </a:solidFill>
              </a:rPr>
              <a:t>Au fur et à mesure</a:t>
            </a:r>
          </a:p>
          <a:p>
            <a:endParaRPr lang="fr-FR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6627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7000"/>
    </mc:Choice>
    <mc:Fallback>
      <p:transition spd="slow" advClick="0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24578" name="Picture 2" descr="C:\Users\Personnel\Documents\ca809fe5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Quenouil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22" y="-68943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95536" y="404664"/>
            <a:ext cx="59766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Si </a:t>
            </a:r>
            <a:r>
              <a:rPr lang="fr-FR" b="1" i="1" dirty="0" smtClean="0">
                <a:solidFill>
                  <a:schemeClr val="bg1"/>
                </a:solidFill>
              </a:rPr>
              <a:t>fragiles</a:t>
            </a:r>
          </a:p>
          <a:p>
            <a:endParaRPr lang="fr-FR" b="1" i="1" dirty="0">
              <a:solidFill>
                <a:schemeClr val="bg1"/>
              </a:solidFill>
            </a:endParaRPr>
          </a:p>
          <a:p>
            <a:r>
              <a:rPr lang="fr-FR" b="1" i="1" dirty="0">
                <a:solidFill>
                  <a:schemeClr val="bg1"/>
                </a:solidFill>
              </a:rPr>
              <a:t>Ces coups du sort ces petits riens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Cachés dans l'ombres du destin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Quand il nous tend la main</a:t>
            </a:r>
          </a:p>
          <a:p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2298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7000">
        <p:fade/>
      </p:transition>
    </mc:Choice>
    <mc:Fallback xmlns="">
      <p:transition spd="med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Picture 2" descr="Elfe des forê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Personnel\Documents\b74185f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oneTexte 6"/>
          <p:cNvSpPr txBox="1"/>
          <p:nvPr/>
        </p:nvSpPr>
        <p:spPr>
          <a:xfrm>
            <a:off x="323528" y="332656"/>
            <a:ext cx="583264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" dirty="0"/>
          </a:p>
          <a:p>
            <a:r>
              <a:rPr lang="fr-FR" b="1" i="1" dirty="0">
                <a:solidFill>
                  <a:schemeClr val="bg1"/>
                </a:solidFill>
              </a:rPr>
              <a:t>Si </a:t>
            </a:r>
            <a:r>
              <a:rPr lang="fr-FR" b="1" i="1" dirty="0" smtClean="0">
                <a:solidFill>
                  <a:schemeClr val="bg1"/>
                </a:solidFill>
              </a:rPr>
              <a:t>fragiles</a:t>
            </a:r>
          </a:p>
          <a:p>
            <a:endParaRPr lang="fr-FR" b="1" i="1" dirty="0">
              <a:solidFill>
                <a:schemeClr val="bg1"/>
              </a:solidFill>
            </a:endParaRPr>
          </a:p>
          <a:p>
            <a:r>
              <a:rPr lang="fr-FR" b="1" i="1" dirty="0">
                <a:solidFill>
                  <a:schemeClr val="bg1"/>
                </a:solidFill>
              </a:rPr>
              <a:t>Ces cris qui appellent au secours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Et disparaissent au petit jour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Qui ressemblent à l'amour</a:t>
            </a:r>
          </a:p>
          <a:p>
            <a:endParaRPr lang="fr" b="1" i="1" dirty="0">
              <a:solidFill>
                <a:schemeClr val="bg1"/>
              </a:solidFill>
            </a:endParaRPr>
          </a:p>
          <a:p>
            <a:endParaRPr lang="fr-FR" b="1" i="1" dirty="0"/>
          </a:p>
        </p:txBody>
      </p:sp>
    </p:spTree>
    <p:extLst>
      <p:ext uri="{BB962C8B-B14F-4D97-AF65-F5344CB8AC3E}">
        <p14:creationId xmlns:p14="http://schemas.microsoft.com/office/powerpoint/2010/main" val="1791877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6000">
        <p:fade/>
      </p:transition>
    </mc:Choice>
    <mc:Fallback xmlns="">
      <p:transition spd="med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Le vent les empor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N_buleus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14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323528" y="332656"/>
            <a:ext cx="496855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Si </a:t>
            </a:r>
            <a:r>
              <a:rPr lang="fr-FR" b="1" i="1" dirty="0" smtClean="0">
                <a:solidFill>
                  <a:schemeClr val="bg1"/>
                </a:solidFill>
              </a:rPr>
              <a:t>fragiles</a:t>
            </a:r>
          </a:p>
          <a:p>
            <a:endParaRPr lang="fr-FR" b="1" i="1" dirty="0">
              <a:solidFill>
                <a:schemeClr val="bg1"/>
              </a:solidFill>
            </a:endParaRPr>
          </a:p>
          <a:p>
            <a:r>
              <a:rPr lang="fr-FR" b="1" i="1" dirty="0">
                <a:solidFill>
                  <a:schemeClr val="bg1"/>
                </a:solidFill>
              </a:rPr>
              <a:t>Comme la nuit qui ne s'écoule pas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Prisonnière entre toi et moi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Dans l'hiver et le froid</a:t>
            </a:r>
          </a:p>
          <a:p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0470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7000">
        <p:fade/>
      </p:transition>
    </mc:Choice>
    <mc:Fallback>
      <p:transition spd="med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Equilib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52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Personnel\Documents\94371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692696"/>
            <a:ext cx="6192688" cy="468052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oneTexte 6"/>
          <p:cNvSpPr txBox="1"/>
          <p:nvPr/>
        </p:nvSpPr>
        <p:spPr>
          <a:xfrm>
            <a:off x="323528" y="404664"/>
            <a:ext cx="583264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Si </a:t>
            </a:r>
            <a:r>
              <a:rPr lang="fr-FR" b="1" i="1" dirty="0" smtClean="0">
                <a:solidFill>
                  <a:schemeClr val="bg1"/>
                </a:solidFill>
              </a:rPr>
              <a:t>fragiles</a:t>
            </a:r>
          </a:p>
          <a:p>
            <a:endParaRPr lang="fr-FR" b="1" i="1" dirty="0">
              <a:solidFill>
                <a:schemeClr val="bg1"/>
              </a:solidFill>
            </a:endParaRPr>
          </a:p>
          <a:p>
            <a:r>
              <a:rPr lang="fr-FR" b="1" i="1" dirty="0">
                <a:solidFill>
                  <a:schemeClr val="bg1"/>
                </a:solidFill>
              </a:rPr>
              <a:t>Comme le souffle de ces instants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Presque aussi libre que le vent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Aussi fort et </a:t>
            </a:r>
            <a:r>
              <a:rPr lang="fr-FR" b="1" i="1" dirty="0" smtClean="0">
                <a:solidFill>
                  <a:schemeClr val="bg1"/>
                </a:solidFill>
              </a:rPr>
              <a:t>pourtant</a:t>
            </a:r>
          </a:p>
          <a:p>
            <a:endParaRPr lang="fr-FR" b="1" i="1" dirty="0">
              <a:solidFill>
                <a:schemeClr val="bg1"/>
              </a:solidFill>
            </a:endParaRPr>
          </a:p>
          <a:p>
            <a:r>
              <a:rPr lang="fr-FR" b="1" i="1" dirty="0">
                <a:solidFill>
                  <a:schemeClr val="bg1"/>
                </a:solidFill>
              </a:rPr>
              <a:t>Si fragile....</a:t>
            </a:r>
          </a:p>
          <a:p>
            <a:r>
              <a:rPr lang="fr" b="1" i="1" dirty="0">
                <a:solidFill>
                  <a:schemeClr val="bg1"/>
                </a:solidFill>
              </a:rPr>
              <a:t> </a:t>
            </a:r>
          </a:p>
          <a:p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9966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7000">
        <p:fade/>
      </p:transition>
    </mc:Choice>
    <mc:Fallback>
      <p:transition spd="med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Quand les roses se fâne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Personnel\Documents\8c8715c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149080"/>
            <a:ext cx="1813717" cy="2334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2123728" y="404664"/>
            <a:ext cx="59766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accent6">
                    <a:lumMod val="75000"/>
                  </a:schemeClr>
                </a:solidFill>
              </a:rPr>
              <a:t>	</a:t>
            </a:r>
            <a:r>
              <a:rPr lang="fr-FR" sz="3200" b="1" i="1" dirty="0" smtClean="0">
                <a:solidFill>
                  <a:srgbClr val="FF0000"/>
                </a:solidFill>
              </a:rPr>
              <a:t>CREATION CHRYSANGE</a:t>
            </a:r>
            <a:endParaRPr lang="fr-FR" sz="3200" b="1" i="1" dirty="0">
              <a:solidFill>
                <a:srgbClr val="FF0000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4283968" y="6021288"/>
            <a:ext cx="4320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FF0000"/>
                </a:solidFill>
              </a:rPr>
              <a:t>http://poetessechrys.vip-blog.com/</a:t>
            </a:r>
            <a:endParaRPr lang="fr-FR" b="1" i="1" dirty="0">
              <a:solidFill>
                <a:srgbClr val="FF0000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251520" y="1700808"/>
            <a:ext cx="324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FF0000"/>
                </a:solidFill>
              </a:rPr>
              <a:t>Jessica Marquez  « si fragile »</a:t>
            </a:r>
            <a:endParaRPr lang="fr-FR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1216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2000">
        <p:fade/>
      </p:transition>
    </mc:Choice>
    <mc:Fallback xmlns="">
      <p:transition spd="med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969</TotalTime>
  <Words>203</Words>
  <Application>Microsoft Office PowerPoint</Application>
  <PresentationFormat>Affichage à l'écran (4:3)</PresentationFormat>
  <Paragraphs>54</Paragraphs>
  <Slides>11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2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chrys</dc:creator>
  <cp:keywords>195319421988</cp:keywords>
  <cp:lastModifiedBy>chrys</cp:lastModifiedBy>
  <cp:revision>23</cp:revision>
  <dcterms:created xsi:type="dcterms:W3CDTF">2016-03-09T06:03:11Z</dcterms:created>
  <dcterms:modified xsi:type="dcterms:W3CDTF">2016-03-09T22:28:33Z</dcterms:modified>
</cp:coreProperties>
</file>