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56" r:id="rId4"/>
    <p:sldId id="295" r:id="rId5"/>
    <p:sldId id="259" r:id="rId6"/>
    <p:sldId id="260" r:id="rId7"/>
    <p:sldId id="285" r:id="rId8"/>
    <p:sldId id="261" r:id="rId9"/>
    <p:sldId id="266" r:id="rId10"/>
    <p:sldId id="258" r:id="rId11"/>
    <p:sldId id="263" r:id="rId12"/>
    <p:sldId id="264" r:id="rId13"/>
    <p:sldId id="267" r:id="rId14"/>
    <p:sldId id="268" r:id="rId15"/>
    <p:sldId id="284" r:id="rId16"/>
    <p:sldId id="257" r:id="rId17"/>
    <p:sldId id="270" r:id="rId18"/>
    <p:sldId id="279" r:id="rId19"/>
    <p:sldId id="272" r:id="rId20"/>
    <p:sldId id="273" r:id="rId21"/>
    <p:sldId id="269" r:id="rId22"/>
    <p:sldId id="274" r:id="rId23"/>
    <p:sldId id="281" r:id="rId24"/>
    <p:sldId id="282" r:id="rId25"/>
    <p:sldId id="271" r:id="rId26"/>
    <p:sldId id="283" r:id="rId27"/>
    <p:sldId id="276" r:id="rId28"/>
    <p:sldId id="277" r:id="rId29"/>
    <p:sldId id="280" r:id="rId30"/>
    <p:sldId id="286" r:id="rId31"/>
    <p:sldId id="289" r:id="rId32"/>
    <p:sldId id="288" r:id="rId33"/>
    <p:sldId id="287" r:id="rId34"/>
    <p:sldId id="290" r:id="rId35"/>
    <p:sldId id="291" r:id="rId36"/>
    <p:sldId id="292" r:id="rId37"/>
    <p:sldId id="278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7CBA6-5D62-4E69-BAF1-E2B40EB64EBA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D3B915-105E-411B-9045-9C692F34ACC0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847928"/>
          </a:xfrm>
        </p:spPr>
        <p:txBody>
          <a:bodyPr/>
          <a:lstStyle/>
          <a:p>
            <a:r>
              <a:rPr lang="fr-FR" dirty="0" smtClean="0"/>
              <a:t>Parce que la complicité est de paire dans le rallye,</a:t>
            </a:r>
          </a:p>
          <a:p>
            <a:r>
              <a:rPr lang="fr-FR" dirty="0" smtClean="0"/>
              <a:t>Parce que l’équipage vit des moments inexplicables</a:t>
            </a:r>
          </a:p>
          <a:p>
            <a:r>
              <a:rPr lang="fr-FR" dirty="0" smtClean="0"/>
              <a:t>Parce que le risque est omniprésent</a:t>
            </a:r>
          </a:p>
          <a:p>
            <a:r>
              <a:rPr lang="fr-FR" dirty="0" smtClean="0"/>
              <a:t>Parce que l’équipage passe des heures dans une auto</a:t>
            </a:r>
          </a:p>
          <a:p>
            <a:r>
              <a:rPr lang="fr-FR" dirty="0" smtClean="0"/>
              <a:t>Parce que l’un sans l’autre ils ne sont rien</a:t>
            </a:r>
          </a:p>
          <a:p>
            <a:r>
              <a:rPr lang="fr-FR" dirty="0" smtClean="0"/>
              <a:t>Parce que les notes vont de paire avec la conduite</a:t>
            </a:r>
          </a:p>
          <a:p>
            <a:r>
              <a:rPr lang="fr-FR" dirty="0" smtClean="0"/>
              <a:t>Parce que le pilote fait rêver son co</a:t>
            </a:r>
            <a:r>
              <a:rPr lang="fr-FR" dirty="0"/>
              <a:t>-</a:t>
            </a:r>
            <a:r>
              <a:rPr lang="fr-FR" dirty="0" smtClean="0"/>
              <a:t>pilote</a:t>
            </a:r>
          </a:p>
          <a:p>
            <a:r>
              <a:rPr lang="fr-FR" dirty="0" smtClean="0"/>
              <a:t>Parce que le copilote motive son pilote</a:t>
            </a:r>
          </a:p>
          <a:p>
            <a:r>
              <a:rPr lang="fr-FR" dirty="0" smtClean="0"/>
              <a:t>Parce que l’imprévu est toujours de mise sur un rallye</a:t>
            </a:r>
          </a:p>
          <a:p>
            <a:r>
              <a:rPr lang="fr-FR" dirty="0" smtClean="0"/>
              <a:t>Parce qu’il faut se connaître dans l’effort et la difficulté</a:t>
            </a:r>
          </a:p>
          <a:p>
            <a:r>
              <a:rPr lang="fr-FR" dirty="0" smtClean="0"/>
              <a:t>Parce que la compétition est le mot d’ordre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369930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745" cy="6850895"/>
          </a:xfrm>
        </p:spPr>
      </p:pic>
    </p:spTree>
    <p:extLst>
      <p:ext uri="{BB962C8B-B14F-4D97-AF65-F5344CB8AC3E}">
        <p14:creationId xmlns:p14="http://schemas.microsoft.com/office/powerpoint/2010/main" val="16049049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BRIEN\Desktop\r\10256497_941102802583825_42414200810548903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1990" cy="68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1984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BRIEN\Desktop\r\10665906_723010697747819_67677770929425269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3395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4" y="1196752"/>
            <a:ext cx="8379354" cy="4929411"/>
          </a:xfrm>
        </p:spPr>
      </p:pic>
    </p:spTree>
    <p:extLst>
      <p:ext uri="{BB962C8B-B14F-4D97-AF65-F5344CB8AC3E}">
        <p14:creationId xmlns:p14="http://schemas.microsoft.com/office/powerpoint/2010/main" val="232018944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340" cy="5157192"/>
          </a:xfrm>
        </p:spPr>
      </p:pic>
    </p:spTree>
    <p:extLst>
      <p:ext uri="{BB962C8B-B14F-4D97-AF65-F5344CB8AC3E}">
        <p14:creationId xmlns:p14="http://schemas.microsoft.com/office/powerpoint/2010/main" val="379771771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29425"/>
          </a:xfrm>
        </p:spPr>
      </p:pic>
    </p:spTree>
    <p:extLst>
      <p:ext uri="{BB962C8B-B14F-4D97-AF65-F5344CB8AC3E}">
        <p14:creationId xmlns:p14="http://schemas.microsoft.com/office/powerpoint/2010/main" val="148759191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2317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6228184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FINALES LA ROCHELLE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26673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CHARLEMAGNE 9 AU SCRATCH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SANS SON ET SANS LUMIERE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ON S’EST BATTU A LA MORT A LA MORT !!!!!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90426700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94" y="1770272"/>
            <a:ext cx="7620000" cy="5076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34800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508104" y="69269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PUY EN VELAY</a:t>
            </a:r>
          </a:p>
          <a:p>
            <a:pPr algn="ctr"/>
            <a:r>
              <a:rPr lang="fr-FR" sz="2400" dirty="0" smtClean="0"/>
              <a:t>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 SORTIE DECOREE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51031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19522" y="2145423"/>
            <a:ext cx="6032098" cy="3393055"/>
          </a:xfrm>
        </p:spPr>
      </p:pic>
    </p:spTree>
    <p:extLst>
      <p:ext uri="{BB962C8B-B14F-4D97-AF65-F5344CB8AC3E}">
        <p14:creationId xmlns:p14="http://schemas.microsoft.com/office/powerpoint/2010/main" val="227091030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endParaRPr lang="fr-FR" dirty="0" smtClean="0"/>
          </a:p>
          <a:p>
            <a:pPr marL="0" indent="0" algn="ctr">
              <a:buNone/>
            </a:pPr>
            <a:r>
              <a:rPr lang="fr-FR" sz="4000" dirty="0" smtClean="0"/>
              <a:t>POUR TOUTES CES RAISONS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6000" dirty="0" smtClean="0"/>
              <a:t>LA COMPLICITE EST OBLIGATOIRE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427522681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0145"/>
            <a:ext cx="8006781" cy="5337855"/>
          </a:xfrm>
        </p:spPr>
      </p:pic>
      <p:sp>
        <p:nvSpPr>
          <p:cNvPr id="3" name="ZoneTexte 2"/>
          <p:cNvSpPr txBox="1"/>
          <p:nvPr/>
        </p:nvSpPr>
        <p:spPr>
          <a:xfrm>
            <a:off x="1187624" y="5486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HAUTE SAÔNE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1701384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PREMIER 4 AU SCRATCH !!!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23564011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TOP 4 A L’OGNION !!!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12454"/>
            <a:ext cx="7023325" cy="5245546"/>
          </a:xfrm>
        </p:spPr>
      </p:pic>
    </p:spTree>
    <p:extLst>
      <p:ext uri="{BB962C8B-B14F-4D97-AF65-F5344CB8AC3E}">
        <p14:creationId xmlns:p14="http://schemas.microsoft.com/office/powerpoint/2010/main" val="308589811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09726"/>
            <a:ext cx="8388424" cy="533068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292080" cy="3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502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" y="6946"/>
            <a:ext cx="9130285" cy="6847714"/>
          </a:xfrm>
        </p:spPr>
      </p:pic>
    </p:spTree>
    <p:extLst>
      <p:ext uri="{BB962C8B-B14F-4D97-AF65-F5344CB8AC3E}">
        <p14:creationId xmlns:p14="http://schemas.microsoft.com/office/powerpoint/2010/main" val="184543862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70992"/>
          </a:xfrm>
        </p:spPr>
        <p:txBody>
          <a:bodyPr/>
          <a:lstStyle/>
          <a:p>
            <a:pPr algn="ctr"/>
            <a:r>
              <a:rPr lang="fr-FR" dirty="0" smtClean="0"/>
              <a:t>MONTS ET COTAUX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9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350830215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2832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1"/>
            <a:ext cx="4067944" cy="27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4594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37"/>
            <a:ext cx="9144000" cy="5588863"/>
          </a:xfrm>
        </p:spPr>
      </p:pic>
      <p:sp>
        <p:nvSpPr>
          <p:cNvPr id="3" name="ZoneTexte 2"/>
          <p:cNvSpPr txBox="1"/>
          <p:nvPr/>
        </p:nvSpPr>
        <p:spPr>
          <a:xfrm>
            <a:off x="2987824" y="26064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ON COMMENCE A VOLER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67744" y="82540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MONTBELIARD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0596359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764704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17482830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605"/>
            <a:ext cx="3810000" cy="571639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69864"/>
            <a:ext cx="5288136" cy="52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137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784" y="29200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Notre premier rallye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4096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8"/>
            <a:ext cx="3851919" cy="681533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32932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43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" y="0"/>
            <a:ext cx="9139777" cy="6854833"/>
          </a:xfrm>
        </p:spPr>
      </p:pic>
      <p:sp>
        <p:nvSpPr>
          <p:cNvPr id="3" name="ZoneTexte 2"/>
          <p:cNvSpPr txBox="1"/>
          <p:nvPr/>
        </p:nvSpPr>
        <p:spPr>
          <a:xfrm>
            <a:off x="2267744" y="5157192"/>
            <a:ext cx="56166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ON VOOOLE !!!!!</a:t>
            </a:r>
          </a:p>
          <a:p>
            <a:pPr algn="ctr"/>
            <a:endParaRPr lang="fr-FR" b="1" dirty="0"/>
          </a:p>
          <a:p>
            <a:pPr algn="ctr"/>
            <a:r>
              <a:rPr lang="fr-FR" sz="2800" b="1" dirty="0" smtClean="0"/>
              <a:t>DEAUVILLE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2427863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257"/>
            <a:ext cx="9144000" cy="6056744"/>
          </a:xfrm>
        </p:spPr>
      </p:pic>
    </p:spTree>
    <p:extLst>
      <p:ext uri="{BB962C8B-B14F-4D97-AF65-F5344CB8AC3E}">
        <p14:creationId xmlns:p14="http://schemas.microsoft.com/office/powerpoint/2010/main" val="153345918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65"/>
            <a:ext cx="4516533" cy="4525963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37" y="0"/>
            <a:ext cx="4840002" cy="64533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303"/>
            <a:ext cx="4379176" cy="32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1598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" y="764705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90765061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332656"/>
            <a:ext cx="9154246" cy="6093296"/>
          </a:xfrm>
        </p:spPr>
      </p:pic>
    </p:spTree>
    <p:extLst>
      <p:ext uri="{BB962C8B-B14F-4D97-AF65-F5344CB8AC3E}">
        <p14:creationId xmlns:p14="http://schemas.microsoft.com/office/powerpoint/2010/main" val="241053719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8" y="-88893"/>
            <a:ext cx="9276998" cy="6946894"/>
          </a:xfrm>
        </p:spPr>
      </p:pic>
    </p:spTree>
    <p:extLst>
      <p:ext uri="{BB962C8B-B14F-4D97-AF65-F5344CB8AC3E}">
        <p14:creationId xmlns:p14="http://schemas.microsoft.com/office/powerpoint/2010/main" val="285788300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272061208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BRIEN\Desktop\RALLYES\video rallye seb\Rallye des vallees\IMG_3195916333336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764704"/>
            <a:ext cx="9112190" cy="60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631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14172" cy="6741368"/>
          </a:xfrm>
        </p:spPr>
      </p:pic>
      <p:sp>
        <p:nvSpPr>
          <p:cNvPr id="3" name="ZoneTexte 2"/>
          <p:cNvSpPr txBox="1"/>
          <p:nvPr/>
        </p:nvSpPr>
        <p:spPr>
          <a:xfrm>
            <a:off x="5796136" y="188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PREMIER TOP 5 MORFONTAINE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1497373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BRIEN\Desktop\r\1800478_10152794041747044_7574201381730972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" y="1700809"/>
            <a:ext cx="9135189" cy="51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430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7270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24">
            <a:off x="2894340" y="567839"/>
            <a:ext cx="5852582" cy="4389437"/>
          </a:xfrm>
        </p:spPr>
      </p:pic>
      <p:pic>
        <p:nvPicPr>
          <p:cNvPr id="2050" name="Picture 2" descr="C:\Users\OBRIEN\Desktop\r\1972316_10152794041882044_273460135262633533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790">
            <a:off x="567514" y="759309"/>
            <a:ext cx="3244571" cy="57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8548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0189" y="1500189"/>
            <a:ext cx="6858001" cy="3857625"/>
          </a:xfrm>
        </p:spPr>
      </p:pic>
      <p:pic>
        <p:nvPicPr>
          <p:cNvPr id="8194" name="Picture 2" descr="C:\Users\OBRIEN\Desktop\r\10694348_940647155962723_131439640198054852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6515"/>
            <a:ext cx="5148064" cy="68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5042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147</Words>
  <Application>Microsoft Office PowerPoint</Application>
  <PresentationFormat>Affichage à l'écran (4:3)</PresentationFormat>
  <Paragraphs>30</Paragraphs>
  <Slides>37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CHARLEMAGNE 9 AU SCRATCH SANS SON ET SANS LUMIERE ON S’EST BATTU A LA MORT A LA MORT !!!!!</vt:lpstr>
      <vt:lpstr>Présentation PowerPoint</vt:lpstr>
      <vt:lpstr>Présentation PowerPoint</vt:lpstr>
      <vt:lpstr>Présentation PowerPoint</vt:lpstr>
      <vt:lpstr>PREMIER 4 AU SCRATCH !!!</vt:lpstr>
      <vt:lpstr>TOP 4 A L’OGNION !!!</vt:lpstr>
      <vt:lpstr>Présentation PowerPoint</vt:lpstr>
      <vt:lpstr>Présentation PowerPoint</vt:lpstr>
      <vt:lpstr>MONTS ET COTAUX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Général des Hauts-de-Seine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O'BRIEN Julia - PCVAU/DPJP/SAS</dc:creator>
  <cp:lastModifiedBy>O'BRIEN Julia - PCVAU/DPJP/SAS</cp:lastModifiedBy>
  <cp:revision>31</cp:revision>
  <dcterms:created xsi:type="dcterms:W3CDTF">2016-02-10T11:33:18Z</dcterms:created>
  <dcterms:modified xsi:type="dcterms:W3CDTF">2016-03-07T16:45:27Z</dcterms:modified>
</cp:coreProperties>
</file>