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77" r:id="rId3"/>
    <p:sldId id="279" r:id="rId4"/>
    <p:sldId id="281" r:id="rId5"/>
    <p:sldId id="282" r:id="rId6"/>
    <p:sldId id="278" r:id="rId7"/>
    <p:sldId id="276" r:id="rId8"/>
    <p:sldId id="283" r:id="rId9"/>
    <p:sldId id="263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v1MDK8WOiXhyQaftSr3Bw==" hashData="4gHiSTSQR2cy8GR4a9rJQJFxVe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90" y="-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969034-8FB7-4CA9-8B26-BC89CECD4751}" type="datetimeFigureOut">
              <a:rPr lang="fr-FR" smtClean="0"/>
              <a:t>07/03/2016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920166-1276-4FFF-8C77-CE73CC9AF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360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920166-1276-4FFF-8C77-CE73CC9AFB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8391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EC6A-C336-44F8-90DA-FAF932A92258}" type="datetimeFigureOut">
              <a:rPr lang="fr-FR" smtClean="0"/>
              <a:t>07/03/2016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09668-772C-46C5-B8CC-E753D29171B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60829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EC6A-C336-44F8-90DA-FAF932A92258}" type="datetimeFigureOut">
              <a:rPr lang="fr-FR" smtClean="0"/>
              <a:t>07/03/2016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09668-772C-46C5-B8CC-E753D29171B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15185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EC6A-C336-44F8-90DA-FAF932A92258}" type="datetimeFigureOut">
              <a:rPr lang="fr-FR" smtClean="0"/>
              <a:t>07/03/2016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09668-772C-46C5-B8CC-E753D29171B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12721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EC6A-C336-44F8-90DA-FAF932A92258}" type="datetimeFigureOut">
              <a:rPr lang="fr-FR" smtClean="0"/>
              <a:t>07/03/2016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09668-772C-46C5-B8CC-E753D29171B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7646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EC6A-C336-44F8-90DA-FAF932A92258}" type="datetimeFigureOut">
              <a:rPr lang="fr-FR" smtClean="0"/>
              <a:t>07/03/2016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09668-772C-46C5-B8CC-E753D29171B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0992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EC6A-C336-44F8-90DA-FAF932A92258}" type="datetimeFigureOut">
              <a:rPr lang="fr-FR" smtClean="0"/>
              <a:t>07/03/2016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09668-772C-46C5-B8CC-E753D29171B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04451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EC6A-C336-44F8-90DA-FAF932A92258}" type="datetimeFigureOut">
              <a:rPr lang="fr-FR" smtClean="0"/>
              <a:t>07/03/2016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09668-772C-46C5-B8CC-E753D29171B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744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EC6A-C336-44F8-90DA-FAF932A92258}" type="datetimeFigureOut">
              <a:rPr lang="fr-FR" smtClean="0"/>
              <a:t>07/03/2016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09668-772C-46C5-B8CC-E753D29171B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7674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EC6A-C336-44F8-90DA-FAF932A92258}" type="datetimeFigureOut">
              <a:rPr lang="fr-FR" smtClean="0"/>
              <a:t>07/03/2016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09668-772C-46C5-B8CC-E753D29171B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57083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EC6A-C336-44F8-90DA-FAF932A92258}" type="datetimeFigureOut">
              <a:rPr lang="fr-FR" smtClean="0"/>
              <a:t>07/03/2016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09668-772C-46C5-B8CC-E753D29171B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42669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BEC6A-C336-44F8-90DA-FAF932A92258}" type="datetimeFigureOut">
              <a:rPr lang="fr-FR" smtClean="0"/>
              <a:t>07/03/2016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09668-772C-46C5-B8CC-E753D29171B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28280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BEC6A-C336-44F8-90DA-FAF932A92258}" type="datetimeFigureOut">
              <a:rPr lang="fr-FR" smtClean="0"/>
              <a:t>07/03/2016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309668-772C-46C5-B8CC-E753D29171B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8425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 descr="Afficher l'image d'orig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982849" y="2967335"/>
            <a:ext cx="7178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L’OREILLE DE LA  POESIE</a:t>
            </a:r>
            <a:endParaRPr lang="fr-FR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5" name="Giovanni Marradi - Solitude _s_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31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Tristes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bestanimations.com/Books/writing/writing-in-book-old-style-animated-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4725144"/>
            <a:ext cx="4762500" cy="203835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95536" y="476672"/>
            <a:ext cx="70567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S'épancher à travers la poésie, est un soin de son intérieur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Quand il n'y a pas d'écoute extérieure, ou très maladroite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Écouter c'est se taire, c'est le plus beau cadeau offert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A une personne pour lui faire valoir son importance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Que vous vous intéressez à elle, que vous êtes touchés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De ce qu'elle est, de ce qu'elle dit, c'est savoir entendre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52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5000">
        <p:fade/>
      </p:transition>
    </mc:Choice>
    <mc:Fallback>
      <p:transition spd="med" advClick="0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Quand le vent chasse les nu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9512" y="116632"/>
            <a:ext cx="712879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Écouter c'est l'acceptation, de donner de notre temps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Et parfois se reconnaitre à travers ses dires, se mettre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En réflexion sur nous-même, une prise de conscience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Écouter surtout positivement, c'est lui permettre de vider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Le trop plein, considérer que c'est comme un effet miroir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Afin de lui donner de l'espace  à retrouver son chemin </a:t>
            </a:r>
            <a:br>
              <a:rPr lang="fr-FR" b="1" i="1" dirty="0" smtClean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419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5000">
        <p:fade/>
      </p:transition>
    </mc:Choice>
    <mc:Fallback>
      <p:transition spd="med" advClick="0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Instant de dét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Statis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48680"/>
            <a:ext cx="5715000" cy="5715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395536" y="332656"/>
            <a:ext cx="70567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N'essayez pas de lui trouver des solutions, explications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Ne surtout pas lui dire, je ne peux rien pour toi, erreurs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En l'écoutant vous lui permettez d'alléger  son cœur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Savoir écouter, c'est surtout ne pas exclure cette âme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En détresse, à son tour elle saura vous écouter, sans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Jugement , "personne ne peut rien pour personne</a:t>
            </a:r>
            <a:r>
              <a:rPr lang="fr-FR" dirty="0" smtClean="0"/>
              <a:t>???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95478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6000">
        <p:fade/>
      </p:transition>
    </mc:Choice>
    <mc:Fallback>
      <p:transition spd="med" advClick="0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Spir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9512" y="332656"/>
            <a:ext cx="64087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Elle même prend soin de vous, en restant en retrait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Ne pas vous attrister, ou cherchant à se faire plaindre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Elle s'écoute elle même, son corps, toutes ses émotions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Et devient poète de « l'</a:t>
            </a:r>
            <a:r>
              <a:rPr lang="fr-FR" b="1" i="1" dirty="0" smtClean="0">
                <a:solidFill>
                  <a:schemeClr val="bg1"/>
                </a:solidFill>
              </a:rPr>
              <a:t>humaticure</a:t>
            </a:r>
            <a:r>
              <a:rPr lang="fr-FR" b="1" i="1" dirty="0" smtClean="0">
                <a:solidFill>
                  <a:schemeClr val="bg1"/>
                </a:solidFill>
              </a:rPr>
              <a:t>, » en ressentant le cœur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Percevant l'âme de toute chose, c'est s'auto guérir par l'écrit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Le lecteur doit prendre conscience, qu'elle prend soin d'elle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/>
            </a:r>
            <a:br>
              <a:rPr lang="fr-FR" b="1" i="1" dirty="0" smtClean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82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5000">
        <p:fade/>
      </p:transition>
    </mc:Choice>
    <mc:Fallback>
      <p:transition spd="med" advClick="0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Projecti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23528" y="476672"/>
            <a:ext cx="64807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JUGEMENT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/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Écrits d'amours sensuels par une femme qui est seule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Est souvent considérée, comme  femme qui se vend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Être une femme avec un grand F, n'est pas fornication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Alors qu'en couple, ses écrits sont respectueusement lus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Juger c'est frustrer dans la frustration de ne pas être lue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Respectueusement, "lecteurs puritains" qui en jouissent</a:t>
            </a:r>
            <a:br>
              <a:rPr lang="fr-FR" b="1" i="1" dirty="0" smtClean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  <p:pic>
        <p:nvPicPr>
          <p:cNvPr id="6" name="Picture 2" descr="Splas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568150"/>
            <a:ext cx="6516216" cy="453325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700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5000">
        <p:fade/>
      </p:transition>
    </mc:Choice>
    <mc:Fallback>
      <p:transition spd="med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Picture 2" descr="Galact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Abomin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6672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476672"/>
            <a:ext cx="61926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CONCLUSION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/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Si vous n'avez pas le don d'écouter, et de vous taire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Laissez s'exprimer sans aucun jugement, par ses écrits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La personne qui cherche à soigner son âme en détresse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Afin  de peut être redevenir la femme qu'elle aimait être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Ils vous apporteront peut être un remède pour vos âmes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Ne lui parlez pas tristesse, elle vous parlera de la sagesse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 smtClean="0">
                <a:solidFill>
                  <a:schemeClr val="bg1"/>
                </a:solidFill>
              </a:rPr>
              <a:t>chrys@ck</a:t>
            </a:r>
            <a:r>
              <a:rPr lang="fr-FR" b="1" i="1" dirty="0" smtClean="0">
                <a:solidFill>
                  <a:schemeClr val="bg1"/>
                </a:solidFill>
              </a:rPr>
              <a:t/>
            </a:r>
            <a:br>
              <a:rPr lang="fr-FR" b="1" i="1" dirty="0" smtClean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934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5000">
        <p:fade/>
      </p:transition>
    </mc:Choice>
    <mc:Fallback>
      <p:transition spd="med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2530" name="Picture 2" descr="Aquare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332656"/>
            <a:ext cx="74168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ECRIS TON CŒUR</a:t>
            </a:r>
          </a:p>
          <a:p>
            <a:r>
              <a:rPr lang="fr-FR" sz="32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Tu deviendras poète,</a:t>
            </a:r>
          </a:p>
          <a:p>
            <a:r>
              <a:rPr lang="fr-FR" sz="32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En soulageant ton âme</a:t>
            </a:r>
          </a:p>
          <a:p>
            <a:endParaRPr lang="fr-FR" sz="32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fr-FR" sz="32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Et celle des autres</a:t>
            </a:r>
          </a:p>
          <a:p>
            <a:endParaRPr lang="fr-FR" sz="32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fr-FR" sz="32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Dans l’ignorance de tous jugements</a:t>
            </a:r>
            <a:endParaRPr lang="fr-FR" sz="32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fr-FR" sz="32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fr-FR" sz="32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CHRYS@CK</a:t>
            </a:r>
            <a:endParaRPr lang="fr-FR" sz="32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200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Francis Goya – Romantic Guitar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8194" name="Picture 2" descr="L'été s'en v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55776" y="404664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 smtClean="0">
                <a:solidFill>
                  <a:srgbClr val="FFC000"/>
                </a:solidFill>
              </a:rPr>
              <a:t>CREATION CHRYSANGE</a:t>
            </a:r>
            <a:endParaRPr lang="fr-FR" sz="4000" b="1" i="1" dirty="0">
              <a:solidFill>
                <a:srgbClr val="FFC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203848" y="6309320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C000"/>
                </a:solidFill>
              </a:rPr>
              <a:t>http://poetessechrys.vip-blog.com/</a:t>
            </a:r>
            <a:endParaRPr lang="fr-FR" b="1" i="1" dirty="0">
              <a:solidFill>
                <a:srgbClr val="FFC000"/>
              </a:solidFill>
            </a:endParaRPr>
          </a:p>
        </p:txBody>
      </p:sp>
      <p:pic>
        <p:nvPicPr>
          <p:cNvPr id="8195" name="Picture 3" descr="C:\Users\Personnel\Documents\8c8715c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844824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5809653" y="3012309"/>
            <a:ext cx="31548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C000"/>
                </a:solidFill>
              </a:rPr>
              <a:t>Giov</a:t>
            </a:r>
            <a:r>
              <a:rPr lang="fr-FR" b="1" i="1" dirty="0">
                <a:solidFill>
                  <a:srgbClr val="FFC000"/>
                </a:solidFill>
              </a:rPr>
              <a:t>a</a:t>
            </a:r>
            <a:r>
              <a:rPr lang="fr-FR" b="1" i="1" dirty="0" smtClean="0">
                <a:solidFill>
                  <a:srgbClr val="FFC000"/>
                </a:solidFill>
              </a:rPr>
              <a:t>nni </a:t>
            </a:r>
            <a:r>
              <a:rPr lang="fr-FR" b="1" i="1" dirty="0" smtClean="0">
                <a:solidFill>
                  <a:srgbClr val="FFC000"/>
                </a:solidFill>
              </a:rPr>
              <a:t>Marradi</a:t>
            </a:r>
            <a:endParaRPr lang="fr-FR" b="1" i="1" dirty="0" smtClean="0">
              <a:solidFill>
                <a:srgbClr val="FFC000"/>
              </a:solidFill>
            </a:endParaRPr>
          </a:p>
          <a:p>
            <a:endParaRPr lang="fr-FR" b="1" i="1" dirty="0">
              <a:solidFill>
                <a:srgbClr val="FFC000"/>
              </a:solidFill>
            </a:endParaRPr>
          </a:p>
          <a:p>
            <a:r>
              <a:rPr lang="fr-FR" b="1" i="1" dirty="0" smtClean="0">
                <a:solidFill>
                  <a:srgbClr val="FFC000"/>
                </a:solidFill>
              </a:rPr>
              <a:t>       -SOLITUDE-</a:t>
            </a:r>
            <a:endParaRPr lang="fr-FR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75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81</Words>
  <Application>Microsoft Office PowerPoint</Application>
  <PresentationFormat>Affichage à l'écran (4:3)</PresentationFormat>
  <Paragraphs>24</Paragraphs>
  <Slides>9</Slides>
  <Notes>1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10</cp:revision>
  <dcterms:created xsi:type="dcterms:W3CDTF">2016-03-07T05:31:46Z</dcterms:created>
  <dcterms:modified xsi:type="dcterms:W3CDTF">2016-03-07T07:18:02Z</dcterms:modified>
</cp:coreProperties>
</file>