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0" r:id="rId4"/>
    <p:sldId id="272" r:id="rId5"/>
    <p:sldId id="275" r:id="rId6"/>
    <p:sldId id="269" r:id="rId7"/>
    <p:sldId id="276" r:id="rId8"/>
    <p:sldId id="277" r:id="rId9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X9DrPpJp0qu95Uk7ZReMg==" hashData="KVVh78weBySHv02GK3M9nVnvEv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96" y="-4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EB9A8-1A43-4ED2-B66B-044428863BB7}" type="datetimeFigureOut">
              <a:rPr lang="fr-FR" smtClean="0"/>
              <a:t>05/03/2016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9A0C41-8EB0-4B12-8E4A-FF6438F87368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003210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EB9A8-1A43-4ED2-B66B-044428863BB7}" type="datetimeFigureOut">
              <a:rPr lang="fr-FR" smtClean="0"/>
              <a:t>05/03/2016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9A0C41-8EB0-4B12-8E4A-FF6438F87368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695334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EB9A8-1A43-4ED2-B66B-044428863BB7}" type="datetimeFigureOut">
              <a:rPr lang="fr-FR" smtClean="0"/>
              <a:t>05/03/2016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9A0C41-8EB0-4B12-8E4A-FF6438F87368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767633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EB9A8-1A43-4ED2-B66B-044428863BB7}" type="datetimeFigureOut">
              <a:rPr lang="fr-FR" smtClean="0"/>
              <a:t>05/03/2016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9A0C41-8EB0-4B12-8E4A-FF6438F87368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221839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EB9A8-1A43-4ED2-B66B-044428863BB7}" type="datetimeFigureOut">
              <a:rPr lang="fr-FR" smtClean="0"/>
              <a:t>05/03/2016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9A0C41-8EB0-4B12-8E4A-FF6438F87368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728867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EB9A8-1A43-4ED2-B66B-044428863BB7}" type="datetimeFigureOut">
              <a:rPr lang="fr-FR" smtClean="0"/>
              <a:t>05/03/2016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9A0C41-8EB0-4B12-8E4A-FF6438F87368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891184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EB9A8-1A43-4ED2-B66B-044428863BB7}" type="datetimeFigureOut">
              <a:rPr lang="fr-FR" smtClean="0"/>
              <a:t>05/03/2016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9A0C41-8EB0-4B12-8E4A-FF6438F87368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917604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EB9A8-1A43-4ED2-B66B-044428863BB7}" type="datetimeFigureOut">
              <a:rPr lang="fr-FR" smtClean="0"/>
              <a:t>05/03/2016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9A0C41-8EB0-4B12-8E4A-FF6438F87368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540187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EB9A8-1A43-4ED2-B66B-044428863BB7}" type="datetimeFigureOut">
              <a:rPr lang="fr-FR" smtClean="0"/>
              <a:t>05/03/2016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9A0C41-8EB0-4B12-8E4A-FF6438F87368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020674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EB9A8-1A43-4ED2-B66B-044428863BB7}" type="datetimeFigureOut">
              <a:rPr lang="fr-FR" smtClean="0"/>
              <a:t>05/03/2016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9A0C41-8EB0-4B12-8E4A-FF6438F87368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57906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EB9A8-1A43-4ED2-B66B-044428863BB7}" type="datetimeFigureOut">
              <a:rPr lang="fr-FR" smtClean="0"/>
              <a:t>05/03/2016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9A0C41-8EB0-4B12-8E4A-FF6438F87368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335895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BEB9A8-1A43-4ED2-B66B-044428863BB7}" type="datetimeFigureOut">
              <a:rPr lang="fr-FR" smtClean="0"/>
              <a:t>05/03/2016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9A0C41-8EB0-4B12-8E4A-FF6438F87368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514138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media" Target="../media/media2.wav"/><Relationship Id="rId7" Type="http://schemas.openxmlformats.org/officeDocument/2006/relationships/image" Target="../media/image2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.gif"/><Relationship Id="rId5" Type="http://schemas.openxmlformats.org/officeDocument/2006/relationships/slideLayout" Target="../slideLayouts/slideLayout1.xml"/><Relationship Id="rId4" Type="http://schemas.openxmlformats.org/officeDocument/2006/relationships/audio" Target="../media/media2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6386" name="Picture 2" descr="C:\Users\Personnel\Documents\827365image0012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850745" y="2967335"/>
            <a:ext cx="544251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JE NE T’AIME PLUS</a:t>
            </a:r>
            <a:endParaRPr lang="fr-FR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5" name="HERVE VILARD  -  Fais La Rire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6" name="Hervé Vilard - Fais la rire.wav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9785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0000">
        <p:fade/>
      </p:transition>
    </mc:Choice>
    <mc:Fallback>
      <p:transition spd="med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999" showWhenStopped="0">
                <p:cTn id="8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gif belles imag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ZoneTexte 6"/>
          <p:cNvSpPr txBox="1"/>
          <p:nvPr/>
        </p:nvSpPr>
        <p:spPr>
          <a:xfrm>
            <a:off x="179512" y="188640"/>
            <a:ext cx="66247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/>
              <a:t>Je ne t'aime plus, sans regret je te quitterai un beau jour</a:t>
            </a:r>
          </a:p>
          <a:p>
            <a:r>
              <a:rPr lang="fr-FR" b="1" i="1" dirty="0" smtClean="0"/>
              <a:t>Oui il sera beau ce jour, ou il viendra me délivrer de toi</a:t>
            </a:r>
          </a:p>
          <a:p>
            <a:r>
              <a:rPr lang="fr-FR" b="1" i="1" dirty="0" smtClean="0"/>
              <a:t>Dans l'indifférence, je reste impassible à ton devenir</a:t>
            </a:r>
          </a:p>
          <a:p>
            <a:r>
              <a:rPr lang="fr-FR" b="1" i="1" dirty="0" smtClean="0"/>
              <a:t>Tu m'as pris tous mes rêves, mes espoirs s'en sont allés</a:t>
            </a:r>
            <a:endParaRPr lang="fr-FR" b="1" i="1" dirty="0"/>
          </a:p>
        </p:txBody>
      </p:sp>
    </p:spTree>
    <p:extLst>
      <p:ext uri="{BB962C8B-B14F-4D97-AF65-F5344CB8AC3E}">
        <p14:creationId xmlns:p14="http://schemas.microsoft.com/office/powerpoint/2010/main" val="726228013"/>
      </p:ext>
    </p:extLst>
  </p:cSld>
  <p:clrMapOvr>
    <a:masterClrMapping/>
  </p:clrMapOvr>
  <p:transition spd="slow" advClick="0" advTm="24000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2290" name="Picture 2" descr="C:\Users\Personnel\Documents\b4c48c2b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51520" y="260648"/>
            <a:ext cx="54006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/>
              <a:t>La haine, la jalousie, tu voulais que je sois leur amie</a:t>
            </a:r>
            <a:br>
              <a:rPr lang="fr-FR" b="1" i="1" dirty="0" smtClean="0"/>
            </a:br>
            <a:r>
              <a:rPr lang="fr-FR" b="1" i="1" dirty="0" smtClean="0"/>
              <a:t>Mais je m'en suis fait des ennemies, elles m'ont jeté</a:t>
            </a:r>
            <a:br>
              <a:rPr lang="fr-FR" b="1" i="1" dirty="0" smtClean="0"/>
            </a:br>
            <a:r>
              <a:rPr lang="fr-FR" b="1" i="1" dirty="0" smtClean="0"/>
              <a:t> </a:t>
            </a:r>
            <a:r>
              <a:rPr lang="fr-FR" b="1" i="1" dirty="0"/>
              <a:t>À </a:t>
            </a:r>
            <a:r>
              <a:rPr lang="fr-FR" b="1" i="1" dirty="0" smtClean="0"/>
              <a:t>terre si souvent, à chaque fois je me suis relevée,</a:t>
            </a:r>
            <a:br>
              <a:rPr lang="fr-FR" b="1" i="1" dirty="0" smtClean="0"/>
            </a:br>
            <a:r>
              <a:rPr lang="fr-FR" b="1" i="1" dirty="0" smtClean="0"/>
              <a:t>Car ma force c'est à travers lui que je la puise, l'amour</a:t>
            </a:r>
            <a:br>
              <a:rPr lang="fr-FR" b="1" i="1" dirty="0" smtClean="0"/>
            </a:br>
            <a:r>
              <a:rPr lang="fr-FR" b="1" i="1" dirty="0" smtClean="0"/>
              <a:t/>
            </a:r>
            <a:br>
              <a:rPr lang="fr-FR" b="1" i="1" dirty="0" smtClean="0"/>
            </a:br>
            <a:endParaRPr lang="fr-FR" b="1" i="1" dirty="0"/>
          </a:p>
        </p:txBody>
      </p:sp>
    </p:spTree>
    <p:extLst>
      <p:ext uri="{BB962C8B-B14F-4D97-AF65-F5344CB8AC3E}">
        <p14:creationId xmlns:p14="http://schemas.microsoft.com/office/powerpoint/2010/main" val="3937863326"/>
      </p:ext>
    </p:extLst>
  </p:cSld>
  <p:clrMapOvr>
    <a:masterClrMapping/>
  </p:clrMapOvr>
  <p:transition spd="slow" advClick="0" advTm="24000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4338" name="Picture 2" descr="C:\Users\Personnel\Documents\e015a39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51520" y="260648"/>
            <a:ext cx="626469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bg1"/>
                </a:solidFill>
              </a:rPr>
              <a:t>Sous les coups, la maladie, et toutes ces épreuves </a:t>
            </a:r>
            <a:br>
              <a:rPr lang="fr-FR" b="1" i="1" dirty="0" smtClean="0">
                <a:solidFill>
                  <a:schemeClr val="bg1"/>
                </a:solidFill>
              </a:rPr>
            </a:br>
            <a:r>
              <a:rPr lang="fr-FR" b="1" i="1" dirty="0" smtClean="0">
                <a:solidFill>
                  <a:schemeClr val="bg1"/>
                </a:solidFill>
              </a:rPr>
              <a:t>Que tu m'as infligé, afin de le tester, il est puissant</a:t>
            </a:r>
            <a:br>
              <a:rPr lang="fr-FR" b="1" i="1" dirty="0" smtClean="0">
                <a:solidFill>
                  <a:schemeClr val="bg1"/>
                </a:solidFill>
              </a:rPr>
            </a:br>
            <a:r>
              <a:rPr lang="fr-FR" b="1" i="1" dirty="0" smtClean="0">
                <a:solidFill>
                  <a:schemeClr val="bg1"/>
                </a:solidFill>
              </a:rPr>
              <a:t>Il fait partie de moi,  alors tu as voulu en finir </a:t>
            </a:r>
            <a:br>
              <a:rPr lang="fr-FR" b="1" i="1" dirty="0" smtClean="0">
                <a:solidFill>
                  <a:schemeClr val="bg1"/>
                </a:solidFill>
              </a:rPr>
            </a:br>
            <a:r>
              <a:rPr lang="fr-FR" b="1" i="1" dirty="0" smtClean="0">
                <a:solidFill>
                  <a:schemeClr val="bg1"/>
                </a:solidFill>
              </a:rPr>
              <a:t>Prenant ma chair,  affaiblie , tu ne m'as pas tué </a:t>
            </a:r>
            <a:br>
              <a:rPr lang="fr-FR" b="1" i="1" dirty="0" smtClean="0">
                <a:solidFill>
                  <a:schemeClr val="bg1"/>
                </a:solidFill>
              </a:rPr>
            </a:br>
            <a:endParaRPr lang="fr-FR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9456696"/>
      </p:ext>
    </p:extLst>
  </p:cSld>
  <p:clrMapOvr>
    <a:masterClrMapping/>
  </p:clrMapOvr>
  <p:transition spd="slow" advClick="0" advTm="23000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1267" name="Picture 3" descr="C:\Users\Personnel\Documents\ae0ff91b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C:\Users\Personnel\Documents\mylencadrgif250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664804"/>
            <a:ext cx="3206849" cy="3528392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51520" y="260648"/>
            <a:ext cx="604867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bg1"/>
                </a:solidFill>
              </a:rPr>
              <a:t>Mes ennemis en ont profité, pour m’avilir, m’ôter</a:t>
            </a:r>
            <a:br>
              <a:rPr lang="fr-FR" b="1" i="1" dirty="0" smtClean="0">
                <a:solidFill>
                  <a:schemeClr val="bg1"/>
                </a:solidFill>
              </a:rPr>
            </a:br>
            <a:r>
              <a:rPr lang="fr-FR" b="1" i="1" dirty="0" smtClean="0">
                <a:solidFill>
                  <a:schemeClr val="bg1"/>
                </a:solidFill>
              </a:rPr>
              <a:t>Toute dignité, dans une prison sans barreaux, recluse</a:t>
            </a:r>
            <a:br>
              <a:rPr lang="fr-FR" b="1" i="1" dirty="0" smtClean="0">
                <a:solidFill>
                  <a:schemeClr val="bg1"/>
                </a:solidFill>
              </a:rPr>
            </a:br>
            <a:r>
              <a:rPr lang="fr-FR" b="1" i="1" dirty="0" smtClean="0">
                <a:solidFill>
                  <a:schemeClr val="bg1"/>
                </a:solidFill>
              </a:rPr>
              <a:t>Trop lâche pour te quitter,  dans le silence de l'isolement</a:t>
            </a:r>
            <a:br>
              <a:rPr lang="fr-FR" b="1" i="1" dirty="0" smtClean="0">
                <a:solidFill>
                  <a:schemeClr val="bg1"/>
                </a:solidFill>
              </a:rPr>
            </a:br>
            <a:r>
              <a:rPr lang="fr-FR" b="1" i="1" dirty="0" smtClean="0">
                <a:solidFill>
                  <a:schemeClr val="bg1"/>
                </a:solidFill>
              </a:rPr>
              <a:t>Seules mes larmes et mes angoisses comme compagnie</a:t>
            </a:r>
            <a:br>
              <a:rPr lang="fr-FR" b="1" i="1" dirty="0" smtClean="0">
                <a:solidFill>
                  <a:schemeClr val="bg1"/>
                </a:solidFill>
              </a:rPr>
            </a:br>
            <a:endParaRPr lang="fr-FR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7762285"/>
      </p:ext>
    </p:extLst>
  </p:cSld>
  <p:clrMapOvr>
    <a:masterClrMapping/>
  </p:clrMapOvr>
  <p:transition spd="slow" advClick="0" advTm="24000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C:\Users\Personnel\Documents\896352image0013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251520" y="332656"/>
            <a:ext cx="590465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bg1"/>
                </a:solidFill>
              </a:rPr>
              <a:t>Je rêvais de liberté à aimer, donner toujours donner</a:t>
            </a:r>
            <a:br>
              <a:rPr lang="fr-FR" b="1" i="1" dirty="0" smtClean="0">
                <a:solidFill>
                  <a:schemeClr val="bg1"/>
                </a:solidFill>
              </a:rPr>
            </a:br>
            <a:r>
              <a:rPr lang="fr-FR" b="1" i="1" dirty="0" smtClean="0">
                <a:solidFill>
                  <a:schemeClr val="bg1"/>
                </a:solidFill>
              </a:rPr>
              <a:t>Dans ma frustration , emprisonnée, tu m'as privée</a:t>
            </a:r>
            <a:br>
              <a:rPr lang="fr-FR" b="1" i="1" dirty="0" smtClean="0">
                <a:solidFill>
                  <a:schemeClr val="bg1"/>
                </a:solidFill>
              </a:rPr>
            </a:br>
            <a:r>
              <a:rPr lang="fr-FR" b="1" i="1" dirty="0" smtClean="0">
                <a:solidFill>
                  <a:schemeClr val="bg1"/>
                </a:solidFill>
              </a:rPr>
              <a:t>D'amour, en mon cœur le mien toujours rayonnant</a:t>
            </a:r>
            <a:br>
              <a:rPr lang="fr-FR" b="1" i="1" dirty="0" smtClean="0">
                <a:solidFill>
                  <a:schemeClr val="bg1"/>
                </a:solidFill>
              </a:rPr>
            </a:br>
            <a:r>
              <a:rPr lang="fr-FR" b="1" i="1" dirty="0" smtClean="0">
                <a:solidFill>
                  <a:schemeClr val="bg1"/>
                </a:solidFill>
              </a:rPr>
              <a:t>Allégeant le poids de ma croix, grâce à mon sauveur</a:t>
            </a:r>
            <a:br>
              <a:rPr lang="fr-FR" b="1" i="1" dirty="0" smtClean="0">
                <a:solidFill>
                  <a:schemeClr val="bg1"/>
                </a:solidFill>
              </a:rPr>
            </a:br>
            <a:endParaRPr lang="fr-FR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5978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4000"/>
    </mc:Choice>
    <mc:Fallback>
      <p:transition spd="slow" advClick="0" advTm="24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C:\Users\Personnel\Documents\dd52bbd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47464"/>
            <a:ext cx="9144000" cy="9217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107504" y="-459432"/>
            <a:ext cx="504056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b="1" i="1" dirty="0" smtClean="0">
              <a:solidFill>
                <a:schemeClr val="bg1"/>
              </a:solidFill>
            </a:endParaRPr>
          </a:p>
          <a:p>
            <a:endParaRPr lang="fr-FR" b="1" i="1" dirty="0" smtClean="0">
              <a:solidFill>
                <a:schemeClr val="bg1"/>
              </a:solidFill>
            </a:endParaRPr>
          </a:p>
          <a:p>
            <a:r>
              <a:rPr lang="fr-FR" b="1" i="1" dirty="0" smtClean="0">
                <a:solidFill>
                  <a:schemeClr val="bg1"/>
                </a:solidFill>
              </a:rPr>
              <a:t>Je te pardonne toi qui n'as jamais voulu me sourire</a:t>
            </a:r>
            <a:br>
              <a:rPr lang="fr-FR" b="1" i="1" dirty="0" smtClean="0">
                <a:solidFill>
                  <a:schemeClr val="bg1"/>
                </a:solidFill>
              </a:rPr>
            </a:br>
            <a:r>
              <a:rPr lang="fr-FR" b="1" i="1" dirty="0" smtClean="0">
                <a:solidFill>
                  <a:schemeClr val="bg1"/>
                </a:solidFill>
              </a:rPr>
              <a:t>Patiemment je l'attends, quand il m’emmènera</a:t>
            </a:r>
            <a:br>
              <a:rPr lang="fr-FR" b="1" i="1" dirty="0" smtClean="0">
                <a:solidFill>
                  <a:schemeClr val="bg1"/>
                </a:solidFill>
              </a:rPr>
            </a:br>
            <a:r>
              <a:rPr lang="fr-FR" b="1" i="1" dirty="0" smtClean="0">
                <a:solidFill>
                  <a:schemeClr val="bg1"/>
                </a:solidFill>
              </a:rPr>
              <a:t>Bien loin de toi à jamais, je le suivrai en souriant</a:t>
            </a:r>
            <a:br>
              <a:rPr lang="fr-FR" b="1" i="1" dirty="0" smtClean="0">
                <a:solidFill>
                  <a:schemeClr val="bg1"/>
                </a:solidFill>
              </a:rPr>
            </a:br>
            <a:r>
              <a:rPr lang="fr-FR" b="1" i="1" dirty="0" smtClean="0">
                <a:solidFill>
                  <a:schemeClr val="bg1"/>
                </a:solidFill>
              </a:rPr>
              <a:t>Dans la sérénité, d'être enfin éternellement aimée</a:t>
            </a:r>
            <a:br>
              <a:rPr lang="fr-FR" b="1" i="1" dirty="0" smtClean="0">
                <a:solidFill>
                  <a:schemeClr val="bg1"/>
                </a:solidFill>
              </a:rPr>
            </a:br>
            <a:r>
              <a:rPr lang="fr-FR" b="1" i="1" dirty="0" smtClean="0">
                <a:solidFill>
                  <a:schemeClr val="bg1"/>
                </a:solidFill>
              </a:rPr>
              <a:t/>
            </a:r>
            <a:br>
              <a:rPr lang="fr-FR" b="1" i="1" dirty="0" smtClean="0">
                <a:solidFill>
                  <a:schemeClr val="bg1"/>
                </a:solidFill>
              </a:rPr>
            </a:br>
            <a:r>
              <a:rPr lang="fr-FR" b="1" i="1" dirty="0" smtClean="0">
                <a:solidFill>
                  <a:schemeClr val="bg1"/>
                </a:solidFill>
              </a:rPr>
              <a:t/>
            </a:r>
            <a:br>
              <a:rPr lang="fr-FR" b="1" i="1" dirty="0" smtClean="0">
                <a:solidFill>
                  <a:schemeClr val="bg1"/>
                </a:solidFill>
              </a:rPr>
            </a:br>
            <a:r>
              <a:rPr lang="fr-FR" b="1" i="1" dirty="0" smtClean="0">
                <a:solidFill>
                  <a:schemeClr val="bg1"/>
                </a:solidFill>
              </a:rPr>
              <a:t/>
            </a:r>
            <a:br>
              <a:rPr lang="fr-FR" b="1" i="1" dirty="0" smtClean="0">
                <a:solidFill>
                  <a:schemeClr val="bg1"/>
                </a:solidFill>
              </a:rPr>
            </a:br>
            <a:endParaRPr lang="fr-FR" b="1" i="1" dirty="0" smtClean="0">
              <a:solidFill>
                <a:schemeClr val="bg1"/>
              </a:solidFill>
            </a:endParaRPr>
          </a:p>
          <a:p>
            <a:endParaRPr lang="fr-FR" b="1" i="1" dirty="0">
              <a:solidFill>
                <a:schemeClr val="bg1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395536" y="1628800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bg1"/>
                </a:solidFill>
              </a:rPr>
              <a:t>Chrys@ck</a:t>
            </a:r>
            <a:endParaRPr lang="fr-FR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632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3000">
        <p:fade/>
      </p:transition>
    </mc:Choice>
    <mc:Fallback>
      <p:transition spd="med" advClick="0" advTm="2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gif belle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056" y="0"/>
            <a:ext cx="916005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4" name="Picture 2" descr="http://cl.jroo.me/z3/r/g/3/e/rg3ea.baa.1-Jesus-tube-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309"/>
            <a:ext cx="2664296" cy="367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1835696" y="5805264"/>
            <a:ext cx="4968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bg1"/>
                </a:solidFill>
              </a:rPr>
              <a:t>          http://poetessechrys.vip-blog.com/</a:t>
            </a:r>
            <a:endParaRPr lang="fr-FR" b="1" i="1" dirty="0">
              <a:solidFill>
                <a:schemeClr val="bg1"/>
              </a:solidFill>
            </a:endParaRPr>
          </a:p>
        </p:txBody>
      </p:sp>
      <p:pic>
        <p:nvPicPr>
          <p:cNvPr id="8" name="Picture 3" descr="C:\Users\Personnel\Documents\8c8715c5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1857" y="1700808"/>
            <a:ext cx="1525685" cy="1326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ZoneTexte 6"/>
          <p:cNvSpPr txBox="1"/>
          <p:nvPr/>
        </p:nvSpPr>
        <p:spPr>
          <a:xfrm>
            <a:off x="251520" y="260648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bg1"/>
                </a:solidFill>
              </a:rPr>
              <a:t>CREATION CHRYSANGE</a:t>
            </a:r>
            <a:endParaRPr lang="fr-FR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8427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0000">
        <p:split orient="vert"/>
      </p:transition>
    </mc:Choice>
    <mc:Fallback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</TotalTime>
  <Words>114</Words>
  <Application>Microsoft Office PowerPoint</Application>
  <PresentationFormat>Affichage à l'écran (4:3)</PresentationFormat>
  <Paragraphs>15</Paragraphs>
  <Slides>8</Slides>
  <Notes>0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9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chrys</dc:creator>
  <cp:keywords>195319421988</cp:keywords>
  <cp:lastModifiedBy>chrys</cp:lastModifiedBy>
  <cp:revision>13</cp:revision>
  <dcterms:created xsi:type="dcterms:W3CDTF">2016-03-05T05:32:16Z</dcterms:created>
  <dcterms:modified xsi:type="dcterms:W3CDTF">2016-03-05T07:48:59Z</dcterms:modified>
</cp:coreProperties>
</file>