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A227"/>
    <a:srgbClr val="FFF100"/>
    <a:srgbClr val="31FF27"/>
    <a:srgbClr val="50F5ED"/>
    <a:srgbClr val="26FF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48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1346B-F83B-4DE0-82E2-34BEBCAB787E}" type="datetimeFigureOut">
              <a:rPr lang="fr-FR" smtClean="0"/>
              <a:pPr/>
              <a:t>04/03/2016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E617C-54F8-4A75-8997-DFB848B3EB0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Mode d'emploi : </a:t>
            </a:r>
            <a:endParaRPr lang="fr-F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Indiquer le compte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Twitter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(ou nom) de votre mentor ET son précieux conseil dans ce fichier (lien)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Transformez le document en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jpg</a:t>
            </a:r>
            <a:endParaRPr lang="fr-F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fr-FR" sz="1200" b="1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Dès le 7 mars et toute la semaine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fr-F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tweetez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le document avec le compte </a:t>
            </a:r>
            <a:r>
              <a:rPr lang="fr-F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twitter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votre mentor (ou son nom) et les </a:t>
            </a:r>
            <a:r>
              <a:rPr lang="fr-F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hashtags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#</a:t>
            </a:r>
            <a:r>
              <a:rPr lang="fr-F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MentorDigital</a:t>
            </a:r>
            <a:r>
              <a:rPr lang="fr-F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#</a:t>
            </a:r>
            <a:r>
              <a:rPr lang="fr-F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JFNum</a:t>
            </a:r>
            <a:r>
              <a:rPr lang="fr-FR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E617C-54F8-4A75-8997-DFB848B3EB0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A4B1-931E-0A4F-B81F-40A7AB767DCE}" type="datetimeFigureOut">
              <a:rPr lang="fr-FR" smtClean="0"/>
              <a:pPr/>
              <a:t>04/03/2016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6A28-C6AB-A942-AF7C-C18AAC2D0E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A4B1-931E-0A4F-B81F-40A7AB767DCE}" type="datetimeFigureOut">
              <a:rPr lang="fr-FR" smtClean="0"/>
              <a:pPr/>
              <a:t>04/03/2016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6A28-C6AB-A942-AF7C-C18AAC2D0E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A4B1-931E-0A4F-B81F-40A7AB767DCE}" type="datetimeFigureOut">
              <a:rPr lang="fr-FR" smtClean="0"/>
              <a:pPr/>
              <a:t>04/03/2016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6A28-C6AB-A942-AF7C-C18AAC2D0E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A4B1-931E-0A4F-B81F-40A7AB767DCE}" type="datetimeFigureOut">
              <a:rPr lang="fr-FR" smtClean="0"/>
              <a:pPr/>
              <a:t>04/03/2016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6A28-C6AB-A942-AF7C-C18AAC2D0E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A4B1-931E-0A4F-B81F-40A7AB767DCE}" type="datetimeFigureOut">
              <a:rPr lang="fr-FR" smtClean="0"/>
              <a:pPr/>
              <a:t>04/03/2016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6A28-C6AB-A942-AF7C-C18AAC2D0E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A4B1-931E-0A4F-B81F-40A7AB767DCE}" type="datetimeFigureOut">
              <a:rPr lang="fr-FR" smtClean="0"/>
              <a:pPr/>
              <a:t>04/03/2016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6A28-C6AB-A942-AF7C-C18AAC2D0E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A4B1-931E-0A4F-B81F-40A7AB767DCE}" type="datetimeFigureOut">
              <a:rPr lang="fr-FR" smtClean="0"/>
              <a:pPr/>
              <a:t>04/03/2016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6A28-C6AB-A942-AF7C-C18AAC2D0E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A4B1-931E-0A4F-B81F-40A7AB767DCE}" type="datetimeFigureOut">
              <a:rPr lang="fr-FR" smtClean="0"/>
              <a:pPr/>
              <a:t>04/03/2016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6A28-C6AB-A942-AF7C-C18AAC2D0E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A4B1-931E-0A4F-B81F-40A7AB767DCE}" type="datetimeFigureOut">
              <a:rPr lang="fr-FR" smtClean="0"/>
              <a:pPr/>
              <a:t>04/03/2016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6A28-C6AB-A942-AF7C-C18AAC2D0E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A4B1-931E-0A4F-B81F-40A7AB767DCE}" type="datetimeFigureOut">
              <a:rPr lang="fr-FR" smtClean="0"/>
              <a:pPr/>
              <a:t>04/03/2016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6A28-C6AB-A942-AF7C-C18AAC2D0E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A4B1-931E-0A4F-B81F-40A7AB767DCE}" type="datetimeFigureOut">
              <a:rPr lang="fr-FR" smtClean="0"/>
              <a:pPr/>
              <a:t>04/03/2016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6A28-C6AB-A942-AF7C-C18AAC2D0E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BA4B1-931E-0A4F-B81F-40A7AB767DCE}" type="datetimeFigureOut">
              <a:rPr lang="fr-FR" smtClean="0"/>
              <a:pPr/>
              <a:t>04/03/2016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B6A28-C6AB-A942-AF7C-C18AAC2D0E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288" y="118758"/>
            <a:ext cx="3581400" cy="614109"/>
          </a:xfrm>
          <a:solidFill>
            <a:srgbClr val="31FF27"/>
          </a:solidFill>
        </p:spPr>
        <p:txBody>
          <a:bodyPr lIns="0" anchor="b" anchorCtr="0">
            <a:noAutofit/>
          </a:bodyPr>
          <a:lstStyle/>
          <a:p>
            <a:pPr algn="l"/>
            <a:r>
              <a:rPr lang="fr-FR" sz="3600" dirty="0" smtClean="0">
                <a:latin typeface="Arial"/>
                <a:cs typeface="Arial"/>
              </a:rPr>
              <a:t>#</a:t>
            </a:r>
            <a:r>
              <a:rPr lang="fr-FR" sz="3600" dirty="0" err="1" smtClean="0">
                <a:latin typeface="Arial"/>
                <a:cs typeface="Arial"/>
              </a:rPr>
              <a:t>MentorDigital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501195" y="741791"/>
            <a:ext cx="8229600" cy="438984"/>
          </a:xfrm>
          <a:prstGeom prst="rect">
            <a:avLst/>
          </a:prstGeom>
          <a:solidFill>
            <a:srgbClr val="FFF100"/>
          </a:solidFill>
        </p:spPr>
        <p:txBody>
          <a:bodyPr vert="horz" lIns="108000" tIns="45720" rIns="91440" bIns="45720" rtlCol="0" anchor="b" anchorCtr="0">
            <a:noAutofit/>
          </a:bodyPr>
          <a:lstStyle/>
          <a:p>
            <a:pPr lvl="0">
              <a:spcBef>
                <a:spcPct val="0"/>
              </a:spcBef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le conseil de @</a:t>
            </a:r>
            <a:r>
              <a:rPr lang="fr-FR" sz="2800" dirty="0" smtClean="0">
                <a:latin typeface="Arial"/>
                <a:cs typeface="Arial"/>
              </a:rPr>
              <a:t>_______________</a:t>
            </a:r>
            <a:endParaRPr kumimoji="0" lang="fr-FR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501195" y="1170183"/>
            <a:ext cx="5105400" cy="396651"/>
          </a:xfrm>
          <a:prstGeom prst="rect">
            <a:avLst/>
          </a:prstGeom>
          <a:solidFill>
            <a:srgbClr val="FFF100"/>
          </a:solidFill>
        </p:spPr>
        <p:txBody>
          <a:bodyPr vert="horz" lIns="108000" tIns="378000" rIns="91440" bIns="45720" rtlCol="0" anchor="b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qui a</a:t>
            </a:r>
            <a:r>
              <a:rPr kumimoji="0" lang="fr-FR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changé ma vie</a:t>
            </a:r>
            <a:endParaRPr kumimoji="0" lang="fr-FR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501195" y="1543792"/>
            <a:ext cx="8229600" cy="2685309"/>
          </a:xfrm>
          <a:prstGeom prst="rect">
            <a:avLst/>
          </a:prstGeom>
          <a:solidFill>
            <a:schemeClr val="tx1"/>
          </a:solidFill>
        </p:spPr>
        <p:txBody>
          <a:bodyPr vert="horz" lIns="108000" tIns="45720" rIns="91440" bIns="45720" rtlCol="0" anchor="t" anchorCtr="0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fr-FR" sz="360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LE CONSEIL… (ZONE À REMPLIR)</a:t>
            </a:r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501195" y="4197882"/>
            <a:ext cx="8229600" cy="762000"/>
          </a:xfrm>
          <a:prstGeom prst="rect">
            <a:avLst/>
          </a:prstGeom>
          <a:noFill/>
        </p:spPr>
        <p:txBody>
          <a:bodyPr vert="horz" lIns="0" tIns="45720" rIns="91440" bIns="4572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Pour faire des rencontres qui changeront votre parcours digital : RDV</a:t>
            </a:r>
            <a:r>
              <a:rPr kumimoji="0" lang="fr-FR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 le 20 Mai 2016 au #</a:t>
            </a:r>
            <a:r>
              <a:rPr kumimoji="0" lang="fr-FR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ForumJFNum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489319" y="5038062"/>
            <a:ext cx="5056457" cy="381000"/>
          </a:xfrm>
          <a:prstGeom prst="rect">
            <a:avLst/>
          </a:prstGeom>
          <a:solidFill>
            <a:srgbClr val="31FF27"/>
          </a:solidFill>
        </p:spPr>
        <p:txBody>
          <a:bodyPr vert="horz" lIns="0" tIns="0" rIns="91440" bIns="4572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jeunesfemmesetnumerique.com</a:t>
            </a:r>
          </a:p>
        </p:txBody>
      </p:sp>
      <p:sp>
        <p:nvSpPr>
          <p:cNvPr id="17" name="Titre 1"/>
          <p:cNvSpPr txBox="1">
            <a:spLocks/>
          </p:cNvSpPr>
          <p:nvPr/>
        </p:nvSpPr>
        <p:spPr>
          <a:xfrm>
            <a:off x="500123" y="5795831"/>
            <a:ext cx="2089605" cy="316211"/>
          </a:xfrm>
          <a:prstGeom prst="rect">
            <a:avLst/>
          </a:prstGeom>
          <a:solidFill>
            <a:srgbClr val="31FF27"/>
          </a:solidFill>
        </p:spPr>
        <p:txBody>
          <a:bodyPr vert="horz" lIns="0" tIns="0" rIns="0" bIns="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000" dirty="0" smtClean="0">
                <a:latin typeface="Arial"/>
                <a:ea typeface="+mj-ea"/>
                <a:cs typeface="Arial"/>
              </a:rPr>
              <a:t>Jeunes </a:t>
            </a:r>
            <a:r>
              <a:rPr lang="fr-FR" sz="2000" dirty="0" smtClean="0">
                <a:latin typeface="Arial"/>
                <a:ea typeface="+mj-ea"/>
                <a:cs typeface="Arial"/>
              </a:rPr>
              <a:t>Femmes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9" name="Titre 1"/>
          <p:cNvSpPr txBox="1">
            <a:spLocks/>
          </p:cNvSpPr>
          <p:nvPr/>
        </p:nvSpPr>
        <p:spPr>
          <a:xfrm>
            <a:off x="500122" y="6122021"/>
            <a:ext cx="3052132" cy="302842"/>
          </a:xfrm>
          <a:prstGeom prst="rect">
            <a:avLst/>
          </a:prstGeom>
          <a:solidFill>
            <a:srgbClr val="31FF27"/>
          </a:solidFill>
        </p:spPr>
        <p:txBody>
          <a:bodyPr vert="horz" lIns="0" tIns="0" rIns="0" bIns="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&amp; Numérique</a:t>
            </a: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20" name="Image 19" descr="logoSB.png"/>
          <p:cNvPicPr>
            <a:picLocks noChangeAspect="1"/>
          </p:cNvPicPr>
          <p:nvPr/>
        </p:nvPicPr>
        <p:blipFill>
          <a:blip r:embed="rId3"/>
          <a:srcRect l="34121" t="38552" r="23338" b="38405"/>
          <a:stretch>
            <a:fillRect/>
          </a:stretch>
        </p:blipFill>
        <p:spPr>
          <a:xfrm>
            <a:off x="6984465" y="5648655"/>
            <a:ext cx="1970690" cy="10674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107</Words>
  <Application>Microsoft Office PowerPoint</Application>
  <PresentationFormat>Affichage à l'écran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#MentorDigital</vt:lpstr>
    </vt:vector>
  </TitlesOfParts>
  <Company>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#MentorDigital</dc:title>
  <dc:creator>ONI</dc:creator>
  <cp:lastModifiedBy>socialbuilder1</cp:lastModifiedBy>
  <cp:revision>18</cp:revision>
  <dcterms:created xsi:type="dcterms:W3CDTF">2016-03-03T23:33:10Z</dcterms:created>
  <dcterms:modified xsi:type="dcterms:W3CDTF">2016-03-04T14:10:29Z</dcterms:modified>
</cp:coreProperties>
</file>