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080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388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99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1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95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987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43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866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087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30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439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0EB27-99B5-40C2-965F-CA2D798D088A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03/03/2016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60A21-89AD-4F47-A7CD-B7F6B91BB65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855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media" Target="../media/media5.wma"/><Relationship Id="rId13" Type="http://schemas.openxmlformats.org/officeDocument/2006/relationships/image" Target="../media/image4.gif"/><Relationship Id="rId3" Type="http://schemas.microsoft.com/office/2007/relationships/media" Target="../media/media2.wav"/><Relationship Id="rId7" Type="http://schemas.microsoft.com/office/2007/relationships/media" Target="../media/media4.wma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media1.wma"/><Relationship Id="rId16" Type="http://schemas.openxmlformats.org/officeDocument/2006/relationships/image" Target="../media/image7.png"/><Relationship Id="rId1" Type="http://schemas.microsoft.com/office/2007/relationships/media" Target="../media/media1.wma"/><Relationship Id="rId6" Type="http://schemas.microsoft.com/office/2007/relationships/media" Target="../media/media3.wma"/><Relationship Id="rId11" Type="http://schemas.openxmlformats.org/officeDocument/2006/relationships/image" Target="../media/image2.png"/><Relationship Id="rId5" Type="http://schemas.openxmlformats.org/officeDocument/2006/relationships/audio" Target="NULL" TargetMode="External"/><Relationship Id="rId15" Type="http://schemas.openxmlformats.org/officeDocument/2006/relationships/image" Target="../media/image6.png"/><Relationship Id="rId10" Type="http://schemas.openxmlformats.org/officeDocument/2006/relationships/image" Target="../media/image1.gif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dropbox.com/s/kb9d6j0651rd8e5/LM121-d%C3%A9butgrille.wmv?dl=0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Terre-anima-splash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13754"/>
            <a:ext cx="3157524" cy="294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7149">
            <a:off x="4972759" y="1021447"/>
            <a:ext cx="2352675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251"/>
            <a:ext cx="3157537" cy="294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http://a137.idata.over-blog.com/0/31/50/30/Ocean-L.A./Terre-anima-origine.gif"/>
          <p:cNvPicPr>
            <a:picLocks noChangeAspect="1" noChangeArrowheads="1" noCrop="1"/>
          </p:cNvPicPr>
          <p:nvPr/>
        </p:nvPicPr>
        <p:blipFill>
          <a:blip r:embed="rId1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640" y="781834"/>
            <a:ext cx="324036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60287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>
              <a:solidFill>
                <a:prstClr val="black"/>
              </a:solidFill>
            </a:endParaRPr>
          </a:p>
        </p:txBody>
      </p:sp>
      <p:pic>
        <p:nvPicPr>
          <p:cNvPr id="2051" name="Picture 3" descr="http://idata.over-blog.com/0/31/50/30/le_marcheur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0299">
            <a:off x="1516660" y="290484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http://idata.over-blog.com/0/31/50/30/le_marcheur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603" y="134053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ensées 2"/>
          <p:cNvSpPr/>
          <p:nvPr/>
        </p:nvSpPr>
        <p:spPr>
          <a:xfrm>
            <a:off x="6149096" y="0"/>
            <a:ext cx="1800200" cy="1232915"/>
          </a:xfrm>
          <a:prstGeom prst="cloudCallout">
            <a:avLst>
              <a:gd name="adj1" fmla="val -50754"/>
              <a:gd name="adj2" fmla="val 6858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prstClr val="white"/>
                </a:solidFill>
              </a:rPr>
              <a:t>C’est quoi ça ??</a:t>
            </a:r>
          </a:p>
        </p:txBody>
      </p:sp>
      <p:pic>
        <p:nvPicPr>
          <p:cNvPr id="2" name="ballon bruit cour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55576" y="5465044"/>
            <a:ext cx="609600" cy="609600"/>
          </a:xfrm>
          <a:prstGeom prst="rect">
            <a:avLst/>
          </a:prstGeom>
        </p:spPr>
      </p:pic>
      <p:pic>
        <p:nvPicPr>
          <p:cNvPr id="6" name="rots 5ème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2303170" y="5465044"/>
            <a:ext cx="609600" cy="609600"/>
          </a:xfrm>
          <a:prstGeom prst="rect">
            <a:avLst/>
          </a:prstGeom>
        </p:spPr>
      </p:pic>
      <p:pic>
        <p:nvPicPr>
          <p:cNvPr id="7" name="marche bottes magnétiques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end="1760.804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962400" y="5465044"/>
            <a:ext cx="609600" cy="609600"/>
          </a:xfrm>
          <a:prstGeom prst="rect">
            <a:avLst/>
          </a:prstGeom>
        </p:spPr>
      </p:pic>
      <p:pic>
        <p:nvPicPr>
          <p:cNvPr id="8" name="marche dans l'eau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7">
                  <p14:trim end="7132.041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713073" y="5465044"/>
            <a:ext cx="609600" cy="609600"/>
          </a:xfrm>
          <a:prstGeom prst="rect">
            <a:avLst/>
          </a:prstGeom>
        </p:spPr>
      </p:pic>
      <p:pic>
        <p:nvPicPr>
          <p:cNvPr id="10" name="trmblement terre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8">
                  <p14:trim end="44208.0334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086518" y="5465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59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4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2015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3" dur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1315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915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8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3715"/>
                                  </p:stCondLst>
                                  <p:childTnLst>
                                    <p:animMotion origin="layout" path="M 1.38889E-6 -1.11111E-6 L 0.21684 -0.18518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-925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3615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7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3615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7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7715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7615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7615"/>
                                  </p:stCondLst>
                                  <p:childTnLst>
                                    <p:animMotion origin="layout" path="M 3.33333E-6 2.96296E-6 L 0.14253 0.00023 " pathEditMode="relative" rAng="0" ptsTypes="AA">
                                      <p:cBhvr>
                                        <p:cTn id="38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9515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9615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9615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9615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1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1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10715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2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11315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7149">
            <a:off x="4972759" y="1021447"/>
            <a:ext cx="2352675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251"/>
            <a:ext cx="3157537" cy="294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60287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Pensées 2"/>
          <p:cNvSpPr/>
          <p:nvPr/>
        </p:nvSpPr>
        <p:spPr>
          <a:xfrm>
            <a:off x="6149096" y="0"/>
            <a:ext cx="1800200" cy="1232915"/>
          </a:xfrm>
          <a:prstGeom prst="cloudCallout">
            <a:avLst>
              <a:gd name="adj1" fmla="val -50754"/>
              <a:gd name="adj2" fmla="val 6858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prstClr val="white"/>
                </a:solidFill>
              </a:rPr>
              <a:t>C’est quoi ça ??</a:t>
            </a:r>
          </a:p>
        </p:txBody>
      </p:sp>
      <p:sp>
        <p:nvSpPr>
          <p:cNvPr id="5" name="Bouton d’action : Suivant 4">
            <a:hlinkClick r:id="" action="ppaction://hlinkshowjump?jump=nextslide" highlightClick="1"/>
          </p:cNvPr>
          <p:cNvSpPr/>
          <p:nvPr/>
        </p:nvSpPr>
        <p:spPr>
          <a:xfrm>
            <a:off x="6741392" y="644824"/>
            <a:ext cx="615608" cy="568421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504" y="764704"/>
            <a:ext cx="3243263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Bouton d’action : Suivant 11">
            <a:hlinkClick r:id="rId5" highlightClick="1"/>
          </p:cNvPr>
          <p:cNvSpPr/>
          <p:nvPr/>
        </p:nvSpPr>
        <p:spPr>
          <a:xfrm>
            <a:off x="6660232" y="620688"/>
            <a:ext cx="615608" cy="568421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8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</Words>
  <Application>Microsoft Office PowerPoint</Application>
  <PresentationFormat>Affichage à l'écran (4:3)</PresentationFormat>
  <Paragraphs>2</Paragraphs>
  <Slides>2</Slides>
  <Notes>0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1_Thème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3</cp:revision>
  <dcterms:created xsi:type="dcterms:W3CDTF">2016-03-03T08:07:19Z</dcterms:created>
  <dcterms:modified xsi:type="dcterms:W3CDTF">2016-03-03T11:06:10Z</dcterms:modified>
</cp:coreProperties>
</file>