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9" r:id="rId23"/>
    <p:sldId id="278" r:id="rId2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v7tLultqjRo79shm6P0xA" hashData="2vfTKoDQMrPNeJQ8v+W3M4/JTv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3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CB50-F82A-439D-A8EC-2B9FD2B0A58E}" type="datetimeFigureOut">
              <a:rPr lang="fr-FR" smtClean="0"/>
              <a:pPr/>
              <a:t>28/02/2016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1D92D-5F52-43F9-8EF3-4FCB4EC5A0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CB50-F82A-439D-A8EC-2B9FD2B0A58E}" type="datetimeFigureOut">
              <a:rPr lang="fr-FR" smtClean="0"/>
              <a:pPr/>
              <a:t>28/02/2016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1D92D-5F52-43F9-8EF3-4FCB4EC5A0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CB50-F82A-439D-A8EC-2B9FD2B0A58E}" type="datetimeFigureOut">
              <a:rPr lang="fr-FR" smtClean="0"/>
              <a:pPr/>
              <a:t>28/02/2016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1D92D-5F52-43F9-8EF3-4FCB4EC5A0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CB50-F82A-439D-A8EC-2B9FD2B0A58E}" type="datetimeFigureOut">
              <a:rPr lang="fr-FR" smtClean="0"/>
              <a:pPr/>
              <a:t>28/02/2016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1D92D-5F52-43F9-8EF3-4FCB4EC5A0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CB50-F82A-439D-A8EC-2B9FD2B0A58E}" type="datetimeFigureOut">
              <a:rPr lang="fr-FR" smtClean="0"/>
              <a:pPr/>
              <a:t>28/02/2016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1D92D-5F52-43F9-8EF3-4FCB4EC5A0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CB50-F82A-439D-A8EC-2B9FD2B0A58E}" type="datetimeFigureOut">
              <a:rPr lang="fr-FR" smtClean="0"/>
              <a:pPr/>
              <a:t>28/02/2016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1D92D-5F52-43F9-8EF3-4FCB4EC5A0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CB50-F82A-439D-A8EC-2B9FD2B0A58E}" type="datetimeFigureOut">
              <a:rPr lang="fr-FR" smtClean="0"/>
              <a:pPr/>
              <a:t>28/02/2016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1D92D-5F52-43F9-8EF3-4FCB4EC5A0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CB50-F82A-439D-A8EC-2B9FD2B0A58E}" type="datetimeFigureOut">
              <a:rPr lang="fr-FR" smtClean="0"/>
              <a:pPr/>
              <a:t>28/02/2016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1D92D-5F52-43F9-8EF3-4FCB4EC5A0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CB50-F82A-439D-A8EC-2B9FD2B0A58E}" type="datetimeFigureOut">
              <a:rPr lang="fr-FR" smtClean="0"/>
              <a:pPr/>
              <a:t>28/02/2016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1D92D-5F52-43F9-8EF3-4FCB4EC5A0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CB50-F82A-439D-A8EC-2B9FD2B0A58E}" type="datetimeFigureOut">
              <a:rPr lang="fr-FR" smtClean="0"/>
              <a:pPr/>
              <a:t>28/02/2016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1D92D-5F52-43F9-8EF3-4FCB4EC5A0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4CB50-F82A-439D-A8EC-2B9FD2B0A58E}" type="datetimeFigureOut">
              <a:rPr lang="fr-FR" smtClean="0"/>
              <a:pPr/>
              <a:t>28/02/2016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1D92D-5F52-43F9-8EF3-4FCB4EC5A0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4CB50-F82A-439D-A8EC-2B9FD2B0A58E}" type="datetimeFigureOut">
              <a:rPr lang="fr-FR" smtClean="0"/>
              <a:pPr/>
              <a:t>28/02/2016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11D92D-5F52-43F9-8EF3-4FCB4EC5A03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_sentation_Microsoft_Office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0"/>
            <a:ext cx="9358346" cy="6858000"/>
          </a:xfrm>
          <a:prstGeom prst="rect">
            <a:avLst/>
          </a:prstGeom>
        </p:spPr>
      </p:pic>
      <p:sp>
        <p:nvSpPr>
          <p:cNvPr id="11268" name="Rectangle 4"/>
          <p:cNvSpPr>
            <a:spLocks noChangeArrowheads="1"/>
          </p:cNvSpPr>
          <p:nvPr/>
        </p:nvSpPr>
        <p:spPr bwMode="auto">
          <a:xfrm rot="21419050">
            <a:off x="285720" y="857232"/>
            <a:ext cx="8643998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8800" b="1" i="0" u="none" strike="noStrike" normalizeH="0" baseline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Le train du temps</a:t>
            </a:r>
            <a:endParaRPr kumimoji="0" lang="fr-FR" sz="8800" b="1" i="0" u="none" strike="noStrike" normalizeH="0" baseline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5" name="Image 4" descr="Image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7554" y="5765270"/>
            <a:ext cx="1685926" cy="109273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785786" y="5572140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Clic pour suivre</a:t>
            </a:r>
            <a:endParaRPr lang="fr-FR" sz="32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7" name="Gh Zamfir  étude de Chopin...Pan Flute.wav">
            <a:hlinkClick r:id="" action="ppaction://media"/>
          </p:cNvPr>
          <p:cNvPicPr>
            <a:picLocks noRot="1" noChangeAspect="1"/>
          </p:cNvPicPr>
          <p:nvPr>
            <a:wavAudioFile r:embed="rId1" name="Gh Zamfir  étude de Chopin...Pan Flute.wav"/>
          </p:nvPr>
        </p:nvPicPr>
        <p:blipFill>
          <a:blip r:embed="rId5"/>
          <a:stretch>
            <a:fillRect/>
          </a:stretch>
        </p:blipFill>
        <p:spPr>
          <a:xfrm>
            <a:off x="-571536" y="-152400"/>
            <a:ext cx="304800" cy="3048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642910" y="6357958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1142976" y="6072206"/>
            <a:ext cx="271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À ton rythme</a:t>
            </a:r>
            <a:endParaRPr lang="fr-FR" sz="28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4" y="-1"/>
            <a:ext cx="9139316" cy="686151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21445353">
            <a:off x="1000100" y="4857760"/>
            <a:ext cx="7500990" cy="1323439"/>
          </a:xfrm>
          <a:prstGeom prst="rect">
            <a:avLst/>
          </a:prstGeom>
          <a:noFill/>
        </p:spPr>
        <p:txBody>
          <a:bodyPr wrap="square" rtlCol="0">
            <a:prstTxWarp prst="textDoubleWave1">
              <a:avLst/>
            </a:prstTxWarp>
            <a:spAutoFit/>
          </a:bodyPr>
          <a:lstStyle/>
          <a:p>
            <a:r>
              <a:rPr lang="fr-FR" sz="4000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 la naissance, on monte dans le train et on rencontre nos Parents.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857884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21412292">
            <a:off x="6072198" y="1785926"/>
            <a:ext cx="2714644" cy="3785652"/>
          </a:xfrm>
          <a:prstGeom prst="rect">
            <a:avLst/>
          </a:prstGeom>
          <a:noFill/>
        </p:spPr>
        <p:txBody>
          <a:bodyPr wrap="square" rtlCol="0">
            <a:prstTxWarp prst="textInflateBottom">
              <a:avLst/>
            </a:prstTxWarp>
            <a:spAutoFit/>
          </a:bodyPr>
          <a:lstStyle/>
          <a:p>
            <a:r>
              <a:rPr lang="fr-FR" sz="4000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On croit qu'ils voyageront toujours avec nous.</a:t>
            </a:r>
            <a:br>
              <a:rPr lang="fr-FR" sz="4000" b="1" dirty="0">
                <a:ln w="18000">
                  <a:solidFill>
                    <a:srgbClr val="FFFF00"/>
                  </a:solidFill>
                  <a:prstDash val="solid"/>
                  <a:miter lim="800000"/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fr-FR" sz="4000" b="1" dirty="0">
              <a:ln w="18000">
                <a:solidFill>
                  <a:srgbClr val="FFFF00"/>
                </a:solidFill>
                <a:prstDash val="solid"/>
                <a:miter lim="800000"/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07207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85786" y="5214950"/>
            <a:ext cx="6429420" cy="1323439"/>
          </a:xfrm>
          <a:prstGeom prst="rect">
            <a:avLst/>
          </a:prstGeom>
          <a:noFill/>
        </p:spPr>
        <p:txBody>
          <a:bodyPr wrap="square" rtlCol="0">
            <a:prstTxWarp prst="textCurveDow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sz="4000" b="1" dirty="0">
                <a:ln w="11430"/>
                <a:gradFill flip="none" rotWithShape="1"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Pourtant, à une station, nos Parents descendront du train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0"/>
            <a:ext cx="6643702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2844" y="1071546"/>
            <a:ext cx="2214578" cy="5286412"/>
          </a:xfrm>
          <a:prstGeom prst="rect">
            <a:avLst/>
          </a:prstGeom>
          <a:noFill/>
        </p:spPr>
        <p:txBody>
          <a:bodyPr wrap="square" rtlCol="0">
            <a:prstTxWarp prst="textFadeRight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nous laissant seuls continuer le voyage.</a:t>
            </a:r>
            <a:br>
              <a:rPr lang="fr-FR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fr-FR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br>
              <a:rPr lang="fr-FR" sz="3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fr-FR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7990" y="0"/>
            <a:ext cx="933199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14348" y="785794"/>
            <a:ext cx="7643866" cy="3139321"/>
          </a:xfrm>
          <a:prstGeom prst="rect">
            <a:avLst/>
          </a:prstGeom>
          <a:noFill/>
        </p:spPr>
        <p:txBody>
          <a:bodyPr wrap="square" rtlCol="0">
            <a:prstTxWarp prst="textWave2">
              <a:avLst/>
            </a:prstTxWarp>
            <a:spAutoFit/>
          </a:bodyPr>
          <a:lstStyle/>
          <a:p>
            <a:r>
              <a:rPr lang="fr-FR" sz="6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Au fur et à mesure que le temps </a:t>
            </a:r>
            <a:r>
              <a:rPr lang="fr-FR" sz="6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passe</a:t>
            </a:r>
            <a:r>
              <a:rPr lang="fr-FR" sz="6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fr-FR" sz="6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</a:br>
            <a:endParaRPr lang="fr-FR" sz="6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0"/>
            <a:ext cx="75438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1857364"/>
            <a:ext cx="1571604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d'autres personnes montent dans le train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4995" y="0"/>
            <a:ext cx="650923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4282" y="1785926"/>
            <a:ext cx="2286016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Et ils </a:t>
            </a:r>
            <a:r>
              <a:rPr lang="fr-FR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seront</a:t>
            </a:r>
            <a:r>
              <a:rPr lang="fr-FR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important, même l’amour de notre </a:t>
            </a:r>
            <a:r>
              <a:rPr lang="fr-FR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vie</a:t>
            </a:r>
            <a:endParaRPr lang="fr-FR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0430" y="0"/>
            <a:ext cx="564357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21377605">
            <a:off x="142844" y="1000108"/>
            <a:ext cx="3071834" cy="35394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Beaucoup démissionneront (même l'amour de notre vie)</a:t>
            </a:r>
            <a:br>
              <a:rPr lang="fr-FR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fr-FR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et laisseront un vide plus ou moins grand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64357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929322" y="1142984"/>
            <a:ext cx="3000396" cy="507831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fr-FR" sz="3600" b="1" spc="50" dirty="0">
                <a:ln w="11430">
                  <a:solidFill>
                    <a:srgbClr val="FFFF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D'autres seront si discrets qu'on ne réalisera pas qu'ils ont quitté leurs sièges.</a:t>
            </a:r>
            <a:br>
              <a:rPr lang="fr-FR" sz="3600" b="1" spc="50" dirty="0">
                <a:ln w="11430">
                  <a:solidFill>
                    <a:srgbClr val="FFFF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fr-FR" sz="3600" b="1" spc="50" dirty="0">
                <a:ln w="11430">
                  <a:solidFill>
                    <a:srgbClr val="FFFF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  </a:t>
            </a:r>
            <a:br>
              <a:rPr lang="fr-FR" sz="3600" b="1" spc="50" dirty="0">
                <a:ln w="11430">
                  <a:solidFill>
                    <a:srgbClr val="FFFF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fr-FR" sz="3600" b="1" spc="50" dirty="0">
              <a:ln w="11430">
                <a:solidFill>
                  <a:srgbClr val="FFFF00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715008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929322" y="1071546"/>
            <a:ext cx="27860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Ce voyage en train sera plein de joies, de peines, </a:t>
            </a:r>
            <a:r>
              <a:rPr lang="fr-FR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d'attentes…</a:t>
            </a:r>
            <a:endParaRPr lang="fr-FR" sz="3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306" y="0"/>
            <a:ext cx="922865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28596" y="5357826"/>
            <a:ext cx="5214974" cy="1200329"/>
          </a:xfrm>
          <a:prstGeom prst="rect">
            <a:avLst/>
          </a:prstGeom>
          <a:noFill/>
        </p:spPr>
        <p:txBody>
          <a:bodyPr wrap="square" rtlCol="0">
            <a:prstTxWarp prst="textDoubleWave1">
              <a:avLst/>
            </a:prstTxWarp>
            <a:spAutoFit/>
          </a:bodyPr>
          <a:lstStyle/>
          <a:p>
            <a:r>
              <a:rPr lang="fr-FR" dirty="0" smtClean="0"/>
              <a:t> </a:t>
            </a:r>
            <a:r>
              <a:rPr lang="fr-FR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de bonjours, d'au- revoir et d'adieux</a:t>
            </a:r>
            <a:endParaRPr lang="fr-FR" sz="3600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295921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28662" y="5429264"/>
            <a:ext cx="714380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r>
              <a:rPr lang="fr-FR" sz="3600" b="1" dirty="0" smtClean="0">
                <a:ln>
                  <a:solidFill>
                    <a:srgbClr val="C00000"/>
                  </a:solidFill>
                </a:ln>
                <a:solidFill>
                  <a:schemeClr val="accent5">
                    <a:tint val="50000"/>
                    <a:satMod val="1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Le succès est d'avoir de bonnes relations avec tous les passagers</a:t>
            </a:r>
            <a:endParaRPr lang="fr-FR" sz="3600" b="1" dirty="0">
              <a:ln>
                <a:solidFill>
                  <a:srgbClr val="C00000"/>
                </a:solidFill>
              </a:ln>
              <a:solidFill>
                <a:schemeClr val="accent5">
                  <a:tint val="50000"/>
                  <a:satMod val="18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96265" cy="528638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14414" y="5429264"/>
            <a:ext cx="68580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</a:rPr>
              <a:t>pourvu qu'on donne le meilleur de nous-mêmes.</a:t>
            </a:r>
            <a:br>
              <a:rPr lang="fr-FR" sz="4000" dirty="0" smtClean="0">
                <a:solidFill>
                  <a:schemeClr val="bg1"/>
                </a:solidFill>
              </a:rPr>
            </a:br>
            <a:endParaRPr lang="fr-FR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2149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71472" y="5357826"/>
            <a:ext cx="7786742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fr-FR" sz="4400" b="1" dirty="0" smtClean="0">
                <a:ln/>
                <a:solidFill>
                  <a:schemeClr val="accent3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On ne sait pas à quelle station nous descendrons</a:t>
            </a:r>
            <a:endParaRPr lang="fr-FR" sz="4400" b="1" dirty="0">
              <a:ln/>
              <a:solidFill>
                <a:schemeClr val="accent3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7383" y="2000240"/>
            <a:ext cx="6289234" cy="485776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00100" y="214290"/>
            <a:ext cx="6286544" cy="3139321"/>
          </a:xfrm>
          <a:prstGeom prst="rect">
            <a:avLst/>
          </a:prstGeom>
          <a:noFill/>
        </p:spPr>
        <p:txBody>
          <a:bodyPr wrap="square" rtlCol="0">
            <a:prstTxWarp prst="textDoubleWave1">
              <a:avLst/>
            </a:prstTxWarp>
            <a:spAutoFit/>
          </a:bodyPr>
          <a:lstStyle/>
          <a:p>
            <a:r>
              <a:rPr lang="fr-FR" sz="6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glow rad="101600">
                    <a:schemeClr val="accent6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donc vivons heureux, aimons et pardonnons</a:t>
            </a:r>
            <a:endParaRPr lang="fr-FR" sz="6600" b="1" dirty="0">
              <a:ln w="18000">
                <a:solidFill>
                  <a:srgbClr val="FFFF00"/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glow rad="101600">
                  <a:schemeClr val="accent6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572132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 rot="21408081">
            <a:off x="5929322" y="1285860"/>
            <a:ext cx="2857520" cy="440120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Il est important de le faire car lorsque nous descendrons du train</a:t>
            </a:r>
            <a:endParaRPr lang="fr-FR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21495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5720" y="5429264"/>
            <a:ext cx="8286808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nous ne devrons laisser que des beaux souvenirs à ceux qui continueront leur voyage</a:t>
            </a:r>
            <a:endParaRPr lang="fr-FR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1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71472" y="5429264"/>
            <a:ext cx="7786742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Soyons heureux avec ce que nous avons et remercions le ciel de ce voyage fantastique</a:t>
            </a:r>
            <a:endParaRPr lang="fr-FR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oyage-en-amérique-en-train-de-fret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" y="0"/>
            <a:ext cx="9144064" cy="514353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42976" y="5357826"/>
            <a:ext cx="7143800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fr-FR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4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Aussi, merci d'être un des passagers de mon train</a:t>
            </a:r>
            <a:endParaRPr lang="fr-FR" sz="4400" b="1" dirty="0">
              <a:ln w="50800"/>
              <a:solidFill>
                <a:schemeClr val="bg1">
                  <a:shade val="50000"/>
                </a:schemeClr>
              </a:soli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qk53ep9m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1707" y="0"/>
            <a:ext cx="6592533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572264" y="928670"/>
            <a:ext cx="2286016" cy="206210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Et si je dois descendre à la prochaine station</a:t>
            </a:r>
            <a:endParaRPr lang="fr-FR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715140" y="3143248"/>
            <a:ext cx="2143140" cy="35394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fr-FR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je suis content d'avoir fait un bout de chemin avec toi. </a:t>
            </a:r>
          </a:p>
          <a:p>
            <a:endParaRPr lang="fr-FR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914" y="0"/>
            <a:ext cx="9169828" cy="6858000"/>
          </a:xfrm>
          <a:prstGeom prst="rect">
            <a:avLst/>
          </a:prstGeom>
        </p:spPr>
      </p:pic>
      <p:pic>
        <p:nvPicPr>
          <p:cNvPr id="3" name="Image 2" descr="H parleu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285728"/>
            <a:ext cx="571472" cy="57147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85720" y="1428736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</a:rPr>
              <a:t>Images du Net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57224" y="357166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</a:rPr>
              <a:t>GH Zanfir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85786" y="714356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</a:rPr>
              <a:t>Étude de Chopin   Pan Flute</a:t>
            </a:r>
            <a:endParaRPr lang="fr-FR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734" y="0"/>
          <a:ext cx="9143354" cy="6858000"/>
        </p:xfrm>
        <a:graphic>
          <a:graphicData uri="http://schemas.openxmlformats.org/presentationml/2006/ole">
            <p:oleObj spid="_x0000_s1026" name="Présentation" r:id="rId3" imgW="4569445" imgH="2570408" progId="PowerPoint.Show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241</Words>
  <Application>Microsoft Office PowerPoint</Application>
  <PresentationFormat>Affichage à l'écran (4:3)</PresentationFormat>
  <Paragraphs>27</Paragraphs>
  <Slides>23</Slides>
  <Notes>0</Notes>
  <HiddenSlides>0</HiddenSlides>
  <MMClips>1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5" baseType="lpstr">
      <vt:lpstr>Thème Office</vt:lpstr>
      <vt:lpstr>Présentation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Pagat</dc:creator>
  <cp:lastModifiedBy>Pagat</cp:lastModifiedBy>
  <cp:revision>57</cp:revision>
  <dcterms:created xsi:type="dcterms:W3CDTF">2016-02-27T19:22:51Z</dcterms:created>
  <dcterms:modified xsi:type="dcterms:W3CDTF">2016-02-28T10:20:23Z</dcterms:modified>
</cp:coreProperties>
</file>