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70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6C72C-8902-40CB-B5D9-1FF1C8AD23EC}" type="datetimeFigureOut">
              <a:rPr lang="fr-FR" smtClean="0"/>
              <a:t>27/02/2016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8F1FD-A057-4BEF-B991-FC0D68BCC11D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Modifiez le style des sous-titres du masque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Click="0" advTm="20000">
        <p:cut/>
      </p:transition>
    </mc:Choice>
    <mc:Fallback>
      <p:transition advClick="0" advTm="20000">
        <p:cu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6C72C-8902-40CB-B5D9-1FF1C8AD23EC}" type="datetimeFigureOut">
              <a:rPr lang="fr-FR" smtClean="0"/>
              <a:t>27/02/2016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8F1FD-A057-4BEF-B991-FC0D68BCC11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Click="0" advTm="20000">
        <p:cut/>
      </p:transition>
    </mc:Choice>
    <mc:Fallback>
      <p:transition advClick="0" advTm="20000">
        <p:cu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6C72C-8902-40CB-B5D9-1FF1C8AD23EC}" type="datetimeFigureOut">
              <a:rPr lang="fr-FR" smtClean="0"/>
              <a:t>27/02/2016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E868F1FD-A057-4BEF-B991-FC0D68BCC11D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100" advClick="0" advTm="20000">
        <p:cut/>
      </p:transition>
    </mc:Choice>
    <mc:Fallback>
      <p:transition advClick="0" advTm="20000">
        <p:cu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6C72C-8902-40CB-B5D9-1FF1C8AD23EC}" type="datetimeFigureOut">
              <a:rPr lang="fr-FR" smtClean="0"/>
              <a:t>27/02/2016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8F1FD-A057-4BEF-B991-FC0D68BCC11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Click="0" advTm="20000">
        <p:cut/>
      </p:transition>
    </mc:Choice>
    <mc:Fallback>
      <p:transition advClick="0" advTm="20000">
        <p:cu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6C72C-8902-40CB-B5D9-1FF1C8AD23EC}" type="datetimeFigureOut">
              <a:rPr lang="fr-FR" smtClean="0"/>
              <a:t>27/02/2016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8F1FD-A057-4BEF-B991-FC0D68BCC11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Click="0" advTm="20000">
        <p:cut/>
      </p:transition>
    </mc:Choice>
    <mc:Fallback>
      <p:transition advClick="0" advTm="20000">
        <p:cu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6C72C-8902-40CB-B5D9-1FF1C8AD23EC}" type="datetimeFigureOut">
              <a:rPr lang="fr-FR" smtClean="0"/>
              <a:t>27/02/2016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8F1FD-A057-4BEF-B991-FC0D68BCC11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Click="0" advTm="20000">
        <p:cut/>
      </p:transition>
    </mc:Choice>
    <mc:Fallback>
      <p:transition advClick="0" advTm="20000">
        <p:cu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6C72C-8902-40CB-B5D9-1FF1C8AD23EC}" type="datetimeFigureOut">
              <a:rPr lang="fr-FR" smtClean="0"/>
              <a:t>27/02/2016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8F1FD-A057-4BEF-B991-FC0D68BCC11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Click="0" advTm="20000">
        <p:cut/>
      </p:transition>
    </mc:Choice>
    <mc:Fallback>
      <p:transition advClick="0" advTm="20000">
        <p:cu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6C72C-8902-40CB-B5D9-1FF1C8AD23EC}" type="datetimeFigureOut">
              <a:rPr lang="fr-FR" smtClean="0"/>
              <a:t>27/02/2016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8F1FD-A057-4BEF-B991-FC0D68BCC11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Click="0" advTm="20000">
        <p:cut/>
      </p:transition>
    </mc:Choice>
    <mc:Fallback>
      <p:transition advClick="0" advTm="20000">
        <p:cu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fr-F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Cliquez sur l'icône pour ajouter une image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6C72C-8902-40CB-B5D9-1FF1C8AD23EC}" type="datetimeFigureOut">
              <a:rPr lang="fr-FR" smtClean="0"/>
              <a:t>27/02/2016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8F1FD-A057-4BEF-B991-FC0D68BCC11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Click="0" advTm="20000">
        <p:cut/>
      </p:transition>
    </mc:Choice>
    <mc:Fallback>
      <p:transition advClick="0" advTm="20000">
        <p:cu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6C72C-8902-40CB-B5D9-1FF1C8AD23EC}" type="datetimeFigureOut">
              <a:rPr lang="fr-FR" smtClean="0"/>
              <a:t>27/02/2016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8F1FD-A057-4BEF-B991-FC0D68BCC11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Click="0" advTm="20000">
        <p:cut/>
      </p:transition>
    </mc:Choice>
    <mc:Fallback>
      <p:transition advClick="0" advTm="20000">
        <p:cu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6C72C-8902-40CB-B5D9-1FF1C8AD23EC}" type="datetimeFigureOut">
              <a:rPr lang="fr-FR" smtClean="0"/>
              <a:t>27/02/2016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8F1FD-A057-4BEF-B991-FC0D68BCC11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Click="0" advTm="20000">
        <p:cut/>
      </p:transition>
    </mc:Choice>
    <mc:Fallback>
      <p:transition advClick="0" advTm="20000">
        <p:cu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Modifiez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AF6C72C-8902-40CB-B5D9-1FF1C8AD23EC}" type="datetimeFigureOut">
              <a:rPr lang="fr-FR" smtClean="0"/>
              <a:t>27/02/2016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868F1FD-A057-4BEF-B991-FC0D68BCC11D}" type="slidenum">
              <a:rPr lang="fr-FR" smtClean="0"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p14:dur="100" advClick="0" advTm="20000">
        <p:cut/>
      </p:transition>
    </mc:Choice>
    <mc:Fallback>
      <p:transition advClick="0" advTm="20000">
        <p:cut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Le monde est stone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par Aurélie ZORGUI</a:t>
            </a:r>
          </a:p>
          <a:p>
            <a:r>
              <a:rPr lang="fr-FR" dirty="0" smtClean="0"/>
              <a:t>Alias LILIEZ</a:t>
            </a:r>
            <a:endParaRPr lang="fr-FR" dirty="0"/>
          </a:p>
        </p:txBody>
      </p:sp>
      <p:pic>
        <p:nvPicPr>
          <p:cNvPr id="4" name="2015 Mars Le monde est stone . Aurelie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4200" end="1139.1667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588224" y="566124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477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Click="0" advTm="20000">
        <p:cut/>
      </p:transition>
    </mc:Choice>
    <mc:Fallback>
      <p:transition advClick="0" advTm="20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8094_10200845919690918_1073056163_n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6238"/>
            <a:ext cx="9144000" cy="61039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6866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0000">
        <p14:shred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196752"/>
            <a:ext cx="5112568" cy="511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412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Click="0" advTm="20000">
        <p:cut/>
      </p:transition>
    </mc:Choice>
    <mc:Fallback>
      <p:transition advClick="0" advTm="20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01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Click="0" advTm="20000">
        <p:cut/>
      </p:transition>
    </mc:Choice>
    <mc:Fallback>
      <p:transition advClick="0" advTm="20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394460"/>
            <a:ext cx="6096000" cy="4069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996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Click="0" advTm="20000">
        <p:cut/>
      </p:transition>
    </mc:Choice>
    <mc:Fallback>
      <p:transition advClick="0" advTm="20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1143000"/>
            <a:ext cx="3048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098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Click="0" advTm="20000">
        <p:cut/>
      </p:transition>
    </mc:Choice>
    <mc:Fallback>
      <p:transition advClick="0" advTm="20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2060848"/>
            <a:ext cx="2990056" cy="2990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818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Click="0" advTm="20000">
        <p:cut/>
      </p:transition>
    </mc:Choice>
    <mc:Fallback>
      <p:transition advClick="0" advTm="20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3187" y="0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178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Click="0" advTm="20000">
        <p:cut/>
      </p:transition>
    </mc:Choice>
    <mc:Fallback>
      <p:transition advClick="0" advTm="20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3187" y="0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477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Click="0" advTm="20000">
        <p:cut/>
      </p:transition>
    </mc:Choice>
    <mc:Fallback>
      <p:transition advClick="0" advTm="20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050" y="0"/>
            <a:ext cx="3771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412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Click="0" advTm="20000">
        <p:cut/>
      </p:transition>
    </mc:Choice>
    <mc:Fallback>
      <p:transition advClick="0" advTm="20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050" y="0"/>
            <a:ext cx="3771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748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Click="0" advTm="20000">
        <p:cut/>
      </p:transition>
    </mc:Choice>
    <mc:Fallback>
      <p:transition advClick="0" advTm="20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050" y="0"/>
            <a:ext cx="3771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427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Click="0" advTm="20000">
        <p:cut/>
      </p:transition>
    </mc:Choice>
    <mc:Fallback>
      <p:transition advClick="0" advTm="20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371600"/>
            <a:ext cx="731520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494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Click="0" advTm="20000">
        <p:cut/>
      </p:transition>
    </mc:Choice>
    <mc:Fallback>
      <p:transition advClick="0" advTm="20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28</TotalTime>
  <Words>9</Words>
  <Application>Microsoft Office PowerPoint</Application>
  <PresentationFormat>Affichage à l'écran (4:3)</PresentationFormat>
  <Paragraphs>3</Paragraphs>
  <Slides>13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4" baseType="lpstr">
      <vt:lpstr>Apex</vt:lpstr>
      <vt:lpstr>Le monde est stone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monde est stone</dc:title>
  <dc:creator>Aurelie</dc:creator>
  <cp:lastModifiedBy>Aurelie</cp:lastModifiedBy>
  <cp:revision>3</cp:revision>
  <dcterms:created xsi:type="dcterms:W3CDTF">2016-02-27T22:00:21Z</dcterms:created>
  <dcterms:modified xsi:type="dcterms:W3CDTF">2016-02-27T22:28:38Z</dcterms:modified>
</cp:coreProperties>
</file>