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32" r:id="rId5"/>
    <p:sldMasterId id="2147483756" r:id="rId6"/>
  </p:sldMasterIdLst>
  <p:notesMasterIdLst>
    <p:notesMasterId r:id="rId35"/>
  </p:notesMasterIdLst>
  <p:sldIdLst>
    <p:sldId id="369" r:id="rId7"/>
    <p:sldId id="375" r:id="rId8"/>
    <p:sldId id="311" r:id="rId9"/>
    <p:sldId id="310" r:id="rId10"/>
    <p:sldId id="290" r:id="rId11"/>
    <p:sldId id="357" r:id="rId12"/>
    <p:sldId id="312" r:id="rId13"/>
    <p:sldId id="313" r:id="rId14"/>
    <p:sldId id="292" r:id="rId15"/>
    <p:sldId id="377" r:id="rId16"/>
    <p:sldId id="291" r:id="rId17"/>
    <p:sldId id="316" r:id="rId18"/>
    <p:sldId id="314" r:id="rId19"/>
    <p:sldId id="317" r:id="rId20"/>
    <p:sldId id="315" r:id="rId21"/>
    <p:sldId id="298" r:id="rId22"/>
    <p:sldId id="287" r:id="rId23"/>
    <p:sldId id="334" r:id="rId24"/>
    <p:sldId id="268" r:id="rId25"/>
    <p:sldId id="332" r:id="rId26"/>
    <p:sldId id="281" r:id="rId27"/>
    <p:sldId id="333" r:id="rId28"/>
    <p:sldId id="318" r:id="rId29"/>
    <p:sldId id="265" r:id="rId30"/>
    <p:sldId id="335" r:id="rId31"/>
    <p:sldId id="269" r:id="rId32"/>
    <p:sldId id="276" r:id="rId33"/>
    <p:sldId id="378" r:id="rId34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8iuGborweh027R+6OzcoQ==" hashData="rQO1NA4asMHq1whuveX8HCkyj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F2D"/>
    <a:srgbClr val="D88E0A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59" autoAdjust="0"/>
    <p:restoredTop sz="94660"/>
  </p:normalViewPr>
  <p:slideViewPr>
    <p:cSldViewPr>
      <p:cViewPr varScale="1">
        <p:scale>
          <a:sx n="65" d="100"/>
          <a:sy n="65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D77C0DDF-EA20-41E8-AAC3-09CA65A8E686}" type="datetimeFigureOut">
              <a:rPr lang="it-IT"/>
              <a:pPr>
                <a:defRPr/>
              </a:pPr>
              <a:t>22/02/2016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F8329C42-4C60-4490-BDA6-9ED59E41DA5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4397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C33C151-2A1D-4E9D-ADCA-AB4BAC9A8512}" type="slidenum">
              <a:rPr lang="it-IT" altLang="it-IT">
                <a:solidFill>
                  <a:srgbClr val="000000"/>
                </a:solidFill>
              </a:rPr>
              <a:pPr/>
              <a:t>8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it-IT" smtClean="0"/>
          </a:p>
        </p:txBody>
      </p:sp>
      <p:sp>
        <p:nvSpPr>
          <p:cNvPr id="113668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97C79C82-0802-4825-85F0-6A33917A5E5D}" type="slidenum">
              <a:rPr lang="fr-FR" altLang="it-IT" sz="1200">
                <a:solidFill>
                  <a:srgbClr val="000000"/>
                </a:solidFill>
              </a:rPr>
              <a:pPr algn="r"/>
              <a:t>8</a:t>
            </a:fld>
            <a:endParaRPr lang="fr-FR" altLang="it-IT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59F45-CF87-4C43-8B1C-251BF4818D1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809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A757E-83E0-4E14-8276-756B33B6F92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93526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F9E4E-FF9A-4A77-A102-D07CD9A464E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09196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36959-B477-4D7A-8EA4-15C7F0F317B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4734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B5BD7-BBD1-48B5-8B7A-711A365BA61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7419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5CB31-397E-4850-9DC1-EAF985E63DB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10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D21D9-AA04-40C5-9D97-E5ED7DA80B2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7115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4AE26-0BC1-45B4-98AA-5C48D692EEF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6695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9DF5A-85F7-4919-8230-824A694A644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4584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995AC-ED74-422C-A810-54982DA254E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6744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1749B-13B3-401F-93F1-2FEB874A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43458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A942A-44E7-4574-B446-3CB8D82D6D4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3792935"/>
      </p:ext>
    </p:extLst>
  </p:cSld>
  <p:clrMapOvr>
    <a:masterClrMapping/>
  </p:clrMapOvr>
  <p:transition spd="med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8C61D-CB3C-457F-8AC0-F6C618D1A2E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69520765"/>
      </p:ext>
    </p:extLst>
  </p:cSld>
  <p:clrMapOvr>
    <a:masterClrMapping/>
  </p:clrMapOvr>
  <p:transition spd="med"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7F13A-AB13-49B1-A329-201947D354A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74129666"/>
      </p:ext>
    </p:extLst>
  </p:cSld>
  <p:clrMapOvr>
    <a:masterClrMapping/>
  </p:clrMapOvr>
  <p:transition spd="med"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ECD93-5D3B-4A00-A6FB-E6D4A2EAC53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57461342"/>
      </p:ext>
    </p:extLst>
  </p:cSld>
  <p:clrMapOvr>
    <a:masterClrMapping/>
  </p:clrMapOvr>
  <p:transition spd="med"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8D27B-02E0-476C-B061-4B0FF227000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6775012"/>
      </p:ext>
    </p:extLst>
  </p:cSld>
  <p:clrMapOvr>
    <a:masterClrMapping/>
  </p:clrMapOvr>
  <p:transition spd="med"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37147-76DA-4FD4-9162-C17412E2CA1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53564968"/>
      </p:ext>
    </p:extLst>
  </p:cSld>
  <p:clrMapOvr>
    <a:masterClrMapping/>
  </p:clrMapOvr>
  <p:transition spd="med"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DFE4B-FEB0-4D8B-9F3C-D2E6EEEA356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9548637"/>
      </p:ext>
    </p:extLst>
  </p:cSld>
  <p:clrMapOvr>
    <a:masterClrMapping/>
  </p:clrMapOvr>
  <p:transition spd="med"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78866-8185-454E-BFFC-BB76AAD4632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12708855"/>
      </p:ext>
    </p:extLst>
  </p:cSld>
  <p:clrMapOvr>
    <a:masterClrMapping/>
  </p:clrMapOvr>
  <p:transition spd="med"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9DF79-2FF0-446A-9EDA-67F8C311C8A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203058"/>
      </p:ext>
    </p:extLst>
  </p:cSld>
  <p:clrMapOvr>
    <a:masterClrMapping/>
  </p:clrMapOvr>
  <p:transition spd="med"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C4E82-D4F5-4C4A-B68F-BAF7B73816A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0422230"/>
      </p:ext>
    </p:extLst>
  </p:cSld>
  <p:clrMapOvr>
    <a:masterClrMapping/>
  </p:clrMapOvr>
  <p:transition spd="med"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449F9-3B8C-497A-9AC6-4FB4111C33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579395"/>
      </p:ext>
    </p:extLst>
  </p:cSld>
  <p:clrMapOvr>
    <a:masterClrMapping/>
  </p:clrMapOvr>
  <p:transition spd="med" advTm="7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BA0AF-5864-4657-99A8-44674873E96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9177475"/>
      </p:ext>
    </p:extLst>
  </p:cSld>
  <p:clrMapOvr>
    <a:masterClrMapping/>
  </p:clrMapOvr>
  <p:transition spd="med" advTm="7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38FDE-8DEC-4947-9FEC-02EAD0618A3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9062516"/>
      </p:ext>
    </p:extLst>
  </p:cSld>
  <p:clrMapOvr>
    <a:masterClrMapping/>
  </p:clrMapOvr>
  <p:transition spd="med" advTm="7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C2D53-3764-4002-B555-483354730B0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48761620"/>
      </p:ext>
    </p:extLst>
  </p:cSld>
  <p:clrMapOvr>
    <a:masterClrMapping/>
  </p:clrMapOvr>
  <p:transition spd="med" advTm="7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D1E41-5DEE-47B8-A4E8-BAFE84886A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45725646"/>
      </p:ext>
    </p:extLst>
  </p:cSld>
  <p:clrMapOvr>
    <a:masterClrMapping/>
  </p:clrMapOvr>
  <p:transition spd="med" advTm="7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F0841-C0DD-4193-B46E-094432E3357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80302609"/>
      </p:ext>
    </p:extLst>
  </p:cSld>
  <p:clrMapOvr>
    <a:masterClrMapping/>
  </p:clrMapOvr>
  <p:transition spd="med" advTm="7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D394D-1A96-4F5D-A59E-E1CB1BB371B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4878415"/>
      </p:ext>
    </p:extLst>
  </p:cSld>
  <p:clrMapOvr>
    <a:masterClrMapping/>
  </p:clrMapOvr>
  <p:transition spd="med" advTm="7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035F3-6145-4E3D-B8E0-625D2804FD9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41825441"/>
      </p:ext>
    </p:extLst>
  </p:cSld>
  <p:clrMapOvr>
    <a:masterClrMapping/>
  </p:clrMapOvr>
  <p:transition spd="med" advTm="7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B5677-0F29-49A9-8C5E-29C680516B0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5810548"/>
      </p:ext>
    </p:extLst>
  </p:cSld>
  <p:clrMapOvr>
    <a:masterClrMapping/>
  </p:clrMapOvr>
  <p:transition spd="med" advTm="7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E0E9F-F029-417F-A186-6006DA78FD1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3294441"/>
      </p:ext>
    </p:extLst>
  </p:cSld>
  <p:clrMapOvr>
    <a:masterClrMapping/>
  </p:clrMapOvr>
  <p:transition spd="med" advTm="7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E9C33-D71F-49EE-A89A-2834525BAE2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58881137"/>
      </p:ext>
    </p:extLst>
  </p:cSld>
  <p:clrMapOvr>
    <a:masterClrMapping/>
  </p:clrMapOvr>
  <p:transition spd="med" advTm="7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5A241-BD3C-4213-B153-FCA69AB29E8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50940858"/>
      </p:ext>
    </p:extLst>
  </p:cSld>
  <p:clrMapOvr>
    <a:masterClrMapping/>
  </p:clrMapOvr>
  <p:transition spd="med" advTm="7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2B3F1-1A22-45BA-9215-BC084135EB8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43557923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10005-DD67-451D-8482-9529D51DDCE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7610937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479C0-2500-415F-BD7A-0F8F02675E5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81932957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AEF80-B5C9-4C5C-AC97-454ECAC6F57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67081080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9BDAE-ADEE-40F6-92F2-82A6A3500D3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9339165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15EFD-544E-4B41-84F5-AE21D5B960C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34828501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15A55-C106-4319-8A35-09BBE91B49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80812103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11EC1-2BE1-4A91-BEBC-020D5EEA972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6633586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75144-CFF4-4572-9189-4B127FE99A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37890622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AF321-EF48-4126-9E5A-00C9572B24B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1179523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89C16-BD60-4A9B-AB93-DB73F62D8CA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3694687"/>
      </p:ext>
    </p:extLst>
  </p:cSld>
  <p:clrMapOvr>
    <a:masterClrMapping/>
  </p:clrMapOvr>
  <p:transition spd="slow" advClick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94B47-2642-4745-8BA7-2063883CC5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068825"/>
      </p:ext>
    </p:extLst>
  </p:cSld>
  <p:clrMapOvr>
    <a:masterClrMapping/>
  </p:clrMapOvr>
  <p:transition spd="slow" advClick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2CD43-D634-4DEE-A9A0-D2C93F1F397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121412"/>
      </p:ext>
    </p:extLst>
  </p:cSld>
  <p:clrMapOvr>
    <a:masterClrMapping/>
  </p:clrMapOvr>
  <p:transition spd="slow" advClick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C95DB-D07F-4FA1-ADBB-CF00299C8E5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10683"/>
      </p:ext>
    </p:extLst>
  </p:cSld>
  <p:clrMapOvr>
    <a:masterClrMapping/>
  </p:clrMapOvr>
  <p:transition spd="slow" advClick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D9C48-CCE2-49FB-894F-CCDAA85BD32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89901"/>
      </p:ext>
    </p:extLst>
  </p:cSld>
  <p:clrMapOvr>
    <a:masterClrMapping/>
  </p:clrMapOvr>
  <p:transition spd="slow" advClick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A17FF-5DC4-45DA-B254-7F0D88725F9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584859"/>
      </p:ext>
    </p:extLst>
  </p:cSld>
  <p:clrMapOvr>
    <a:masterClrMapping/>
  </p:clrMapOvr>
  <p:transition spd="slow" advClick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91D44-0788-4EFF-92D7-5858D17B9A4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537474"/>
      </p:ext>
    </p:extLst>
  </p:cSld>
  <p:clrMapOvr>
    <a:masterClrMapping/>
  </p:clrMapOvr>
  <p:transition spd="slow" advClick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AC3CA-190A-447B-8AE1-73F4B1AAF63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99467"/>
      </p:ext>
    </p:extLst>
  </p:cSld>
  <p:clrMapOvr>
    <a:masterClrMapping/>
  </p:clrMapOvr>
  <p:transition spd="slow" advClick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85586-0A73-4341-B44D-7D408A15425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296783"/>
      </p:ext>
    </p:extLst>
  </p:cSld>
  <p:clrMapOvr>
    <a:masterClrMapping/>
  </p:clrMapOvr>
  <p:transition spd="slow" advClick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C4A61-B8AC-49C5-87C7-2F1DD1053D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898421"/>
      </p:ext>
    </p:extLst>
  </p:cSld>
  <p:clrMapOvr>
    <a:masterClrMapping/>
  </p:clrMapOvr>
  <p:transition spd="slow" advClick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B5739-F96C-4BB8-BB38-73D04425EE3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685063"/>
      </p:ext>
    </p:extLst>
  </p:cSld>
  <p:clrMapOvr>
    <a:masterClrMapping/>
  </p:clrMapOvr>
  <p:transition spd="slow" advClick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5524F-B0EF-4AAD-A5C1-3465B9167A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33827"/>
      </p:ext>
    </p:extLst>
  </p:cSld>
  <p:clrMapOvr>
    <a:masterClrMapping/>
  </p:clrMapOvr>
  <p:transition spd="slow" advClick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C1AB0-332F-441C-9606-B56A6DA0735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20376"/>
      </p:ext>
    </p:extLst>
  </p:cSld>
  <p:clrMapOvr>
    <a:masterClrMapping/>
  </p:clrMapOvr>
  <p:transition spd="slow" advClick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78A89-313D-4BA4-9BD2-74F56D38539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520970"/>
      </p:ext>
    </p:extLst>
  </p:cSld>
  <p:clrMapOvr>
    <a:masterClrMapping/>
  </p:clrMapOvr>
  <p:transition spd="slow" advClick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C2D14-F903-4671-8E03-5210993A042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479773"/>
      </p:ext>
    </p:extLst>
  </p:cSld>
  <p:clrMapOvr>
    <a:masterClrMapping/>
  </p:clrMapOvr>
  <p:transition spd="slow" advClick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B7AB-2F1F-4668-AF95-27729600731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585407"/>
      </p:ext>
    </p:extLst>
  </p:cSld>
  <p:clrMapOvr>
    <a:masterClrMapping/>
  </p:clrMapOvr>
  <p:transition spd="slow" advClick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DC9C7-A130-4A16-9835-2DE4B9BA8C4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552665"/>
      </p:ext>
    </p:extLst>
  </p:cSld>
  <p:clrMapOvr>
    <a:masterClrMapping/>
  </p:clrMapOvr>
  <p:transition spd="slow" advClick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ED8BB-7EB9-490F-A241-B902FDD8D01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09004"/>
      </p:ext>
    </p:extLst>
  </p:cSld>
  <p:clrMapOvr>
    <a:masterClrMapping/>
  </p:clrMapOvr>
  <p:transition spd="slow" advClick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F59A0-1661-4F01-A3FE-3ECF4F5FE63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638517"/>
      </p:ext>
    </p:extLst>
  </p:cSld>
  <p:clrMapOvr>
    <a:masterClrMapping/>
  </p:clrMapOvr>
  <p:transition spd="slow" advClick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DECE7-79BF-4371-8E73-47931CBE829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66551"/>
      </p:ext>
    </p:extLst>
  </p:cSld>
  <p:clrMapOvr>
    <a:masterClrMapping/>
  </p:clrMapOvr>
  <p:transition spd="slow" advClick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96EA4-A2CF-4A8C-B0D9-B6B340E7CAB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73497"/>
      </p:ext>
    </p:extLst>
  </p:cSld>
  <p:clrMapOvr>
    <a:masterClrMapping/>
  </p:clrMapOvr>
  <p:transition spd="slow" advClick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1A16D-9F99-42F4-BD5D-2DA1940CEFB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729511"/>
      </p:ext>
    </p:extLst>
  </p:cSld>
  <p:clrMapOvr>
    <a:masterClrMapping/>
  </p:clrMapOvr>
  <p:transition spd="slow" advClick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B4211-0536-4BE6-B93D-87E8DB1CA8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403200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EBF8885-4988-46EF-BF11-B2E33C16763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5" r:id="rId3"/>
    <p:sldLayoutId id="2147483764" r:id="rId4"/>
    <p:sldLayoutId id="2147483763" r:id="rId5"/>
    <p:sldLayoutId id="2147483762" r:id="rId6"/>
    <p:sldLayoutId id="2147483761" r:id="rId7"/>
    <p:sldLayoutId id="2147483760" r:id="rId8"/>
    <p:sldLayoutId id="2147483759" r:id="rId9"/>
    <p:sldLayoutId id="2147483758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tx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6A2EBD7F-CAB0-47E9-8298-FEE5AAD86E4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7" r:id="rId2"/>
    <p:sldLayoutId id="2147483776" r:id="rId3"/>
    <p:sldLayoutId id="2147483775" r:id="rId4"/>
    <p:sldLayoutId id="2147483774" r:id="rId5"/>
    <p:sldLayoutId id="2147483773" r:id="rId6"/>
    <p:sldLayoutId id="2147483772" r:id="rId7"/>
    <p:sldLayoutId id="2147483771" r:id="rId8"/>
    <p:sldLayoutId id="2147483770" r:id="rId9"/>
    <p:sldLayoutId id="2147483769" r:id="rId10"/>
    <p:sldLayoutId id="2147483768" r:id="rId11"/>
  </p:sldLayoutIdLst>
  <p:transition spd="med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tx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CFDA3413-00A9-4289-AD96-FC53B1123D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88" r:id="rId2"/>
    <p:sldLayoutId id="2147483787" r:id="rId3"/>
    <p:sldLayoutId id="2147483786" r:id="rId4"/>
    <p:sldLayoutId id="2147483785" r:id="rId5"/>
    <p:sldLayoutId id="2147483784" r:id="rId6"/>
    <p:sldLayoutId id="2147483783" r:id="rId7"/>
    <p:sldLayoutId id="2147483782" r:id="rId8"/>
    <p:sldLayoutId id="2147483781" r:id="rId9"/>
    <p:sldLayoutId id="2147483780" r:id="rId10"/>
    <p:sldLayoutId id="2147483779" r:id="rId11"/>
  </p:sldLayoutIdLst>
  <p:transition spd="med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1D71EA28-F45B-4CA3-97DE-867BB9BEBD9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0" r:id="rId1"/>
    <p:sldLayoutId id="2147483799" r:id="rId2"/>
    <p:sldLayoutId id="2147483798" r:id="rId3"/>
    <p:sldLayoutId id="2147483797" r:id="rId4"/>
    <p:sldLayoutId id="2147483796" r:id="rId5"/>
    <p:sldLayoutId id="2147483795" r:id="rId6"/>
    <p:sldLayoutId id="2147483794" r:id="rId7"/>
    <p:sldLayoutId id="2147483793" r:id="rId8"/>
    <p:sldLayoutId id="2147483792" r:id="rId9"/>
    <p:sldLayoutId id="2147483791" r:id="rId10"/>
    <p:sldLayoutId id="2147483790" r:id="rId11"/>
  </p:sldLayoutIdLst>
  <p:transition spd="slow"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it-IT" smtClean="0"/>
              <a:t>Klepnutím lze upravit styl předlohy nadpisů.</a:t>
            </a:r>
            <a:endParaRPr lang="en-US" altLang="it-IT" smtClean="0"/>
          </a:p>
        </p:txBody>
      </p:sp>
      <p:sp>
        <p:nvSpPr>
          <p:cNvPr id="6246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it-IT" smtClean="0"/>
              <a:t>Klepnutím lze upravit styly předlohy textu.</a:t>
            </a:r>
          </a:p>
          <a:p>
            <a:pPr lvl="1"/>
            <a:r>
              <a:rPr lang="cs-CZ" altLang="it-IT" smtClean="0"/>
              <a:t>Druhá úroveň</a:t>
            </a:r>
          </a:p>
          <a:p>
            <a:pPr lvl="2"/>
            <a:r>
              <a:rPr lang="cs-CZ" altLang="it-IT" smtClean="0"/>
              <a:t>Třetí úroveň</a:t>
            </a:r>
          </a:p>
          <a:p>
            <a:pPr lvl="3"/>
            <a:r>
              <a:rPr lang="cs-CZ" altLang="it-IT" smtClean="0"/>
              <a:t>Čtvrtá úroveň</a:t>
            </a:r>
          </a:p>
          <a:p>
            <a:pPr lvl="4"/>
            <a:r>
              <a:rPr lang="cs-CZ" altLang="it-IT" smtClean="0"/>
              <a:t>Pátá úroveň</a:t>
            </a:r>
            <a:endParaRPr lang="en-US" altLang="it-IT" smtClean="0"/>
          </a:p>
        </p:txBody>
      </p:sp>
      <p:sp>
        <p:nvSpPr>
          <p:cNvPr id="18" name="Zástupný symbol pro datum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D6EC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D6EC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Zástupný symbol pro číslo snímku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D6EC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B9F83CC-81B3-47B3-A180-3C104BC5EE5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1" r:id="rId2"/>
    <p:sldLayoutId id="2147483820" r:id="rId3"/>
    <p:sldLayoutId id="2147483819" r:id="rId4"/>
    <p:sldLayoutId id="2147483818" r:id="rId5"/>
    <p:sldLayoutId id="2147483817" r:id="rId6"/>
    <p:sldLayoutId id="2147483816" r:id="rId7"/>
    <p:sldLayoutId id="2147483815" r:id="rId8"/>
    <p:sldLayoutId id="2147483814" r:id="rId9"/>
    <p:sldLayoutId id="2147483813" r:id="rId10"/>
    <p:sldLayoutId id="2147483812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7475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AFFD201-39C8-4182-9BB3-A551B43A1DD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33" r:id="rId1"/>
    <p:sldLayoutId id="2147483832" r:id="rId2"/>
    <p:sldLayoutId id="2147483831" r:id="rId3"/>
    <p:sldLayoutId id="2147483830" r:id="rId4"/>
    <p:sldLayoutId id="2147483829" r:id="rId5"/>
    <p:sldLayoutId id="2147483828" r:id="rId6"/>
    <p:sldLayoutId id="2147483827" r:id="rId7"/>
    <p:sldLayoutId id="2147483826" r:id="rId8"/>
    <p:sldLayoutId id="2147483825" r:id="rId9"/>
    <p:sldLayoutId id="2147483824" r:id="rId10"/>
    <p:sldLayoutId id="214748382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.gif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://www.scri8e.com/stars/ani/2an3sm/whiX1.gif" TargetMode="External"/><Relationship Id="rId7" Type="http://schemas.openxmlformats.org/officeDocument/2006/relationships/image" Target="../media/image22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gif"/><Relationship Id="rId9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3.gif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.gif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6.png"/><Relationship Id="rId11" Type="http://schemas.openxmlformats.org/officeDocument/2006/relationships/image" Target="../media/image40.gif"/><Relationship Id="rId5" Type="http://schemas.openxmlformats.org/officeDocument/2006/relationships/image" Target="../media/image35.gif"/><Relationship Id="rId10" Type="http://schemas.openxmlformats.org/officeDocument/2006/relationships/image" Target="../media/image39.gif"/><Relationship Id="rId4" Type="http://schemas.openxmlformats.org/officeDocument/2006/relationships/image" Target="../media/image34.png"/><Relationship Id="rId9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hyperlink" Target="http://www.scri8e.com/stars/ani/2an3sm/whiX1.gif" TargetMode="External"/><Relationship Id="rId7" Type="http://schemas.openxmlformats.org/officeDocument/2006/relationships/image" Target="../media/image42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gif"/><Relationship Id="rId5" Type="http://schemas.openxmlformats.org/officeDocument/2006/relationships/image" Target="../media/image41.jpeg"/><Relationship Id="rId10" Type="http://schemas.openxmlformats.org/officeDocument/2006/relationships/image" Target="../media/image3.gif"/><Relationship Id="rId4" Type="http://schemas.openxmlformats.org/officeDocument/2006/relationships/image" Target="../media/image19.gif"/><Relationship Id="rId9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hyperlink" Target="http://www.scri8e.com/stars/ani/2an3sm/whiX1.gif" TargetMode="External"/><Relationship Id="rId7" Type="http://schemas.openxmlformats.org/officeDocument/2006/relationships/image" Target="../media/image50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.gif"/><Relationship Id="rId5" Type="http://schemas.openxmlformats.org/officeDocument/2006/relationships/image" Target="../media/image54.gif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3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3.gif"/><Relationship Id="rId4" Type="http://schemas.openxmlformats.org/officeDocument/2006/relationships/image" Target="../media/image6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8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3" Type="http://schemas.openxmlformats.org/officeDocument/2006/relationships/image" Target="../media/image89.jpeg"/><Relationship Id="rId7" Type="http://schemas.openxmlformats.org/officeDocument/2006/relationships/image" Target="../media/image93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gif"/><Relationship Id="rId5" Type="http://schemas.openxmlformats.org/officeDocument/2006/relationships/image" Target="../media/image91.gif"/><Relationship Id="rId4" Type="http://schemas.openxmlformats.org/officeDocument/2006/relationships/image" Target="../media/image90.gif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F:\-  0  NEVE + INVERNO\ENTRATE inverno\6a656f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223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-  0  NEVE + INVERNO\ENTRATE inverno\21bed4b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533400"/>
            <a:ext cx="66675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2  IDEE DA USARE\-  cornici\frame v ert bianc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-34751"/>
            <a:ext cx="9212263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F:\- musica simboli\musi18.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766575"/>
            <a:ext cx="10096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F:\- musica simboli\musi18.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736" y="5918975"/>
            <a:ext cx="10096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043608" y="6197085"/>
            <a:ext cx="3960812" cy="369332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5" rIns="91431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73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sndAc>
          <p:stSnd loop="1">
            <p:snd r:embed="rId2" name="Winter emotion - Ernesto Cortazar 2.51.wav"/>
          </p:stSnd>
        </p:sndAc>
      </p:transition>
    </mc:Choice>
    <mc:Fallback xmlns="">
      <p:transition spd="slow" advTm="3000">
        <p:sndAc>
          <p:stSnd loop="1">
            <p:snd r:embed="rId8" name="Winter emotion - Ernesto Cortazar 2.5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F:\-  0  NEVE + INVERNO\ENTRATE inverno\0097c85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14"/>
            <a:ext cx="9144000" cy="694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223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F:\-  0  NEVE + INVERNO\gif INVERNO + NEVE\SCRITTE\141128071636959856NicolGcro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8FA7C7">
                  <a:alpha val="41176"/>
                </a:srgbClr>
              </a:clrFrom>
              <a:clrTo>
                <a:srgbClr val="8FA7C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400" y="134288"/>
            <a:ext cx="6158458" cy="615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09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1010240-lc-le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F:\-     456- Joies de l'hiver\rimpicciolire\2b80eeba-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908720"/>
            <a:ext cx="697645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0  NEVE + INVERNO\gif INVERNO + NEVE\bambini NEVE\41_1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4060446"/>
            <a:ext cx="2016125" cy="274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F:\-  0  NEVE + INVERNO\gif INVERNO + NEVE\pupazzi\2035160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22385"/>
            <a:ext cx="2282825" cy="222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223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1010238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8" name="Picture 9" descr="F:\-  0  NEVE + INVERNO\gif INVERNO + NEVE\pupazzi\2abeadc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11613"/>
            <a:ext cx="2105025" cy="276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9" name="Picture 4" descr="F:\-  0  NEVE + INVERNO\gif INVERNO + NEVE\pupazzi\Bonhommedeneige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729" y="2063844"/>
            <a:ext cx="3290887" cy="493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1" name="Picture 7" descr="F:\-  0  NEVE + INVERNO\gif INVERNO + NEVE\animali NEVE\cerf-neige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618833"/>
            <a:ext cx="2376264" cy="275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-     456- Joies de l'hiver\gif inclusi\5f41b7c4-2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2492897"/>
            <a:ext cx="2856743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223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sp>
        <p:nvSpPr>
          <p:cNvPr id="1095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pic>
        <p:nvPicPr>
          <p:cNvPr id="109571" name="Picture 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2" name="Picture 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3" name="Picture 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4" name="Picture 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5" name="Picture 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6" name="Picture 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7" name="Picture 1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8" name="Picture 1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9" name="Picture 1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0" name="Picture 1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1" name="Picture 1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2" name="Picture 1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3" name="Picture 1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4" name="Picture 1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5" name="Picture 1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6" name="Picture 1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1416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7" name="Picture 2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8" name="Picture 2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3575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89" name="Picture 2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021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0" name="Picture 2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2845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1" name="Picture 2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2" name="Picture 2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3" name="Picture 2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4" name="Picture 2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5734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5" name="Picture 28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6" name="Picture 29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625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7" name="Picture 30" descr="P1090594-clfs-S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98" name="Picture 2" descr="F:\-  0  NEVE + INVERNO\-  0  FOTOSHOP\carretta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950" y="5303247"/>
            <a:ext cx="2137099" cy="1143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600" name="Picture 3" descr="F:\-  0  NEVE + INVERNO\gif INVERNO + NEVE\varie per paesaggi\hiver-pellete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772" y="3820730"/>
            <a:ext cx="3005085" cy="3085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F:\-     456- Joies de l'hiver\rimpicciolire\3a5c1991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75" y="4881115"/>
            <a:ext cx="2857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223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4" descr="F:\-  0  NEVE + INVERNO\ENTRATE inverno\DSCN1826-lcSH010 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F:\-  0  NEVE + INVERNO\-  0  FOTOSHOP\cd330c8c4b0742268e64cae513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89040"/>
            <a:ext cx="2366963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1" name="Picture 9" descr="F:\-  0  NEVE + INVERNO\gif INVERNO + NEVE\animali NEVE\8d5df81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FF4F8"/>
              </a:clrFrom>
              <a:clrTo>
                <a:srgbClr val="EFF4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476" y="4273089"/>
            <a:ext cx="2225824" cy="148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     456- Joies de l'hiver\rimpicciolire\13-2_20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17436"/>
            <a:ext cx="2310680" cy="18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8.33333E-7 -0.06643 C 8.33333E-7 -0.09629 0.03646 -0.13055 0.06805 -0.13055 L 0.13837 -0.13055 " pathEditMode="relative" rAng="0" ptsTypes="FfFF">
                                      <p:cBhvr>
                                        <p:cTn id="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0" y="-65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P1090427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18" name="Picture 5" descr="F:\-  0  NEVE + INVERNO\gif INVERNO + NEVE\bambini NEVE\a02b637d-BI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778250"/>
            <a:ext cx="234632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0" name="Picture 3" descr="F:\-  0  NEVE + INVERNO\gif INVERNO + NEVE\varie per paesaggi\9540a51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420" y="1722438"/>
            <a:ext cx="3492500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F:\-     456- Joies de l'hiver\rimpicciolire\59a53c82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645024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2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-     456- Joies de l'hiver\rimpicciolire\d2427ec2-1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050" y="6088012"/>
            <a:ext cx="14287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5" name="Picture 19" descr="P1090426-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3810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3" name="Picture 3" descr="F:\-  0  NEVE + INVERNO\gif INVERNO + NEVE\varie per paesaggi\68eada8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47838"/>
            <a:ext cx="3887787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E:\CARLA Dati 12 dicembre 2015\CARLA Carla Acer 16-3-2014\- 0A New Pc-ACER 2 febbraio 2013\- 00 1 GIUGNO\- ARRIVAL + GIF 21 Giugno\- 0 cartelle  2012-2015 - 1 maggio\LAMPADE e FUOCHI e FUMO\flame bugi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478829" cy="61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-     456- Joies de l'hiver\rimpicciolire\7_125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454" y="2477643"/>
            <a:ext cx="3823919" cy="314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-     456- Joies de l'hiver\rimpicciolire\a2610205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87" y="3799157"/>
            <a:ext cx="4342563" cy="311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F:\-  0  NEVE + INVERNO\gif INVERNO + NEVE\pupazzi\kpnga1et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30" y="5377802"/>
            <a:ext cx="1266825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75" y="46170"/>
            <a:ext cx="9144000" cy="690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-  2  IDEE DA USARE\slide0005_image027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801664"/>
            <a:ext cx="8953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ARLA Dati 12 dicembre 2015\CARLA Carla Acer 16-3-2014\- 0A New Pc-ACER 2 febbraio 2013\- 00 1 GIUGNO\- ARRIVAL + GIF 21 Giugno\- 0 cartelle  2012-2015 - 1 maggio\LAMPADE e FUOCHI e FUMO\winter17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360" y="1829037"/>
            <a:ext cx="1036768" cy="155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38438 -0.02847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19" y="-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sp>
        <p:nvSpPr>
          <p:cNvPr id="1146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pic>
        <p:nvPicPr>
          <p:cNvPr id="114691" name="Picture 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2" name="Picture 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3" name="Picture 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4" name="Picture 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5" name="Picture 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1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8" name="Picture 1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9" name="Picture 1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0" name="Picture 1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1" name="Picture 1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2" name="Picture 1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3" name="Picture 1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4" name="Picture 1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5" name="Picture 1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6" name="Picture 1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1416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7" name="Picture 2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8" name="Picture 2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3575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9" name="Picture 2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021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0" name="Picture 2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2845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1" name="Picture 2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2" name="Picture 2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3" name="Picture 2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4" name="Picture 2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5734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5" name="Picture 28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6" name="Picture 29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625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7" name="Picture 31" descr="P1090430-csl-S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18" name="Picture 3" descr="F:\-  0  NEVE + INVERNO\gif INVERNO + NEVE\varie per paesaggi\hiver-pellete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631" y="4144553"/>
            <a:ext cx="2707315" cy="277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 descr="F:\-  0  NEVE + INVERNO\gif INVERNO + NEVE\pupazzi\0d49744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00" y="4347368"/>
            <a:ext cx="1973262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 descr="F:\-     456- Joies de l'hiver\rimpicciolire\d3fdc961-4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272" y="2292859"/>
            <a:ext cx="3057128" cy="466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age 12" descr="Joey_frosinn_element20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2861">
            <a:off x="5595937" y="5528258"/>
            <a:ext cx="6508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144000" cy="690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43200000">
                                      <p:cBhvr>
                                        <p:cTn id="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1090424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F:\-  0  NEVE + INVERNO\gif INVERNO + NEVE\pupazzi\0_c577c_f641f2c5_XL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586163"/>
            <a:ext cx="3048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F:\-     456- Joies de l'hiver\rimpicciolire\babt-a-5-ter2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50" y="3416545"/>
            <a:ext cx="2494490" cy="307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F:\-     456- Joies de l'hiver\rimpicciolire\d3fdc961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173" y="1964400"/>
            <a:ext cx="3057128" cy="466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 descr="Joey_frosinn_element20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5933">
            <a:off x="2851300" y="4811254"/>
            <a:ext cx="6508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82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sp>
        <p:nvSpPr>
          <p:cNvPr id="1167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pic>
        <p:nvPicPr>
          <p:cNvPr id="116739" name="Picture 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0" name="Picture 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1" name="Picture 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2" name="Picture 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3" name="Picture 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4" name="Picture 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5" name="Picture 1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6" name="Picture 1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7" name="Picture 1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8" name="Picture 1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9" name="Picture 1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0" name="Picture 1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1" name="Picture 1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2" name="Picture 1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3" name="Picture 18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4" name="Picture 19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1416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5" name="Picture 20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6" name="Picture 21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3575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7" name="Picture 22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021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8" name="Picture 23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2845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59" name="Picture 24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0" name="Picture 25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1" name="Picture 26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2" name="Picture 27" descr="Picture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5734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3" name="Picture 28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4" name="Picture 29" descr="whiX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625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5" name="Picture 30" descr="P1090530-c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500"/>
            <a:ext cx="9144000" cy="68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68" name="Picture 5" descr="F:\-  0  NEVE + INVERNO\gif INVERNO + NEVE\animali NEVE\0_12de26_bda78128_L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325" y="5304299"/>
            <a:ext cx="28575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F:\-     456- Joies de l'hiver\rimpicciolire\baby-+-chien-crop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998" y="3749675"/>
            <a:ext cx="3337428" cy="288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51045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P1010210-cf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2" name="Picture 3" descr="F:\-  0  NEVE + INVERNO\-  0  FOTOSHOP\5dc73557-200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DDFEC"/>
              </a:clrFrom>
              <a:clrTo>
                <a:srgbClr val="DDDF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19050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3" name="Picture 3" descr="F:\-  0  NEVE + INVERNO\-  0  FOTOSHOP\f-7_8-250bi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730500"/>
            <a:ext cx="343535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7" name="Picture 7" descr="F:\-  0  NEVE + INVERNO\gif INVERNO + NEVE\animali NEVE\dda1d27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253" y="4848703"/>
            <a:ext cx="1701187" cy="179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71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1010209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6" y="33338"/>
            <a:ext cx="917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F:\-  0  NEVE + INVERNO\gif INVERNO + NEVE\animali NEVE\5e83aa2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31647"/>
            <a:ext cx="2088232" cy="338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1" name="Picture 7" descr="F:\-  0  NEVE + INVERNO\gif INVERNO + NEVE\uccelli\7ce8f63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259" y="4793895"/>
            <a:ext cx="1585997" cy="141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   456- Joies de l'hiver\rimpicciolire\21_49-200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59" y="5289918"/>
            <a:ext cx="1905000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-     456- Joies de l'hiver\rimpicciolire\1012280828391018067380017-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2369">
            <a:off x="2483768" y="3788712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6" y="33338"/>
            <a:ext cx="9215299" cy="684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P1090528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0" name="Picture 3" descr="F:\-  0  NEVE + INVERNO\-  0  FOTOSHOP\bbdbb309-crop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5888"/>
            <a:ext cx="1643042" cy="163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E:\CARLA Dati 12 dicembre 2015\CARLA Carla Acer 16-3-2014\- 0A New Pc-ACER 2 febbraio 2013\- 00 1 GIUGNO\- ARRIVAL + GIF 21 Giugno\- 0 cartelle  2012-2015 - 1 maggio\FIGURE + BAMBINI\slide0015_image11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26525"/>
            <a:ext cx="3231611" cy="323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-     456- Joies de l'hiver\rimpicciolire\2222351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24" y="3980611"/>
            <a:ext cx="3883272" cy="291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:\-     456- Joies de l'hiver\rimpicciolire\4dab99e3-1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769">
            <a:off x="4345259" y="4247954"/>
            <a:ext cx="1352677" cy="209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0"/>
            <a:ext cx="9144000" cy="691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1060348-fs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F:\-     456- Joies de l'hiver\rimpicciolire\fg_38-2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631">
            <a:off x="-2095103" y="3530769"/>
            <a:ext cx="2104628" cy="174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0" y="0"/>
            <a:ext cx="9061205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56684 0.2044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P1060352-fs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905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F:\-  0  NEVE + INVERNO\-  0  FOTOSHOP\_007.jpg-bi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85578"/>
            <a:ext cx="1895475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  0  NEVE + INVERNO\gif INVERNO + NEVE\animali NEVE\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167226"/>
            <a:ext cx="890411" cy="104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-1904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Picture 4" descr="PC295791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99"/>
            <a:ext cx="9174873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C295789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-47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Picture 2" descr="PC295724-cllev0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C295745-cllev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F:\-     456- Joies de l'hiver\rimpicciolire\44f0-8fef-1d060d0483d8.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5262994"/>
            <a:ext cx="1280429" cy="91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51045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Picture 3" descr="PC295755-cllev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F:\0 per PIOGGIA\slide0004_image013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4676610"/>
            <a:ext cx="13525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 descr="E:\CARLA Dati 12 dicembre 2015\CARLA Carla Acer 16-3-2014\- 0A New Pc-ACER 2 febbraio 2013\- 00 1 GIUGNO\- ARRIVAL + GIF 21 Giugno\- 0 cartelle  2012-2015 - 1 maggio\ANIMALI da dividere\CIGNI\b6f8374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82376" flipV="1">
            <a:off x="8294284" y="-1234733"/>
            <a:ext cx="2140011" cy="179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G:\ATTACH\PPSX\CINQ MINUTES DE DETENDE_file\GOUTTES DE PLUI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57132"/>
            <a:ext cx="2381250" cy="178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44531 0.80856 " pathEditMode="relative" rAng="0" ptsTypes="AA">
                                      <p:cBhvr>
                                        <p:cTn id="10" dur="4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74" y="4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C295753-cllev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2" name="Picture 4" descr="F:\-  0  NEVE + INVERNO\-  0  FOTOSHOP\3097992d-crop-bis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0638"/>
            <a:ext cx="15890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pigeons00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24473"/>
            <a:ext cx="864096" cy="86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79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P1090456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1" y="2728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 0  NEVE + INVERNO\gif INVERNO + NEVE\animali NEVE\0_12ddaa_4ec312e5_L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988" y="1421347"/>
            <a:ext cx="19050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49" name="Picture 2" descr="PC295694-cl2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" y="0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700-cl3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7" y="51045"/>
            <a:ext cx="9144000" cy="680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7" name="Picture 2" descr="PC295730-cllev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E:\CARLA Dati 12 dicembre 2015\CARLA Carla Acer 16-3-2014\- 0A New Pc-ACER 2 febbraio 2013\- 00 1 GIUGNO\- ARRIVAL + GIF 21 Giugno\- 0 cartelle  2012-2015 - 1 maggio\PIOGGIA - NEVE - ACQUA - NUVOLE\pioggia neve acqua nuvole\crbst neige petits flocon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10"/>
            <a:ext cx="9144000" cy="686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Picture 2" descr="PC295818-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F:\-  0  NEVE + INVERNO\ENTRATE inverno\53bbd2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956" y="4797425"/>
            <a:ext cx="1215524" cy="108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705" y="564631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928" y="6027310"/>
            <a:ext cx="701282" cy="46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32" descr="vmv-sternenhimmel-blau05"/>
          <p:cNvSpPr>
            <a:spLocks noChangeArrowheads="1" noChangeShapeType="1" noTextEdit="1"/>
          </p:cNvSpPr>
          <p:nvPr/>
        </p:nvSpPr>
        <p:spPr bwMode="auto">
          <a:xfrm>
            <a:off x="914400" y="6050312"/>
            <a:ext cx="1641376" cy="263278"/>
          </a:xfrm>
          <a:prstGeom prst="rect">
            <a:avLst/>
          </a:prstGeom>
        </p:spPr>
        <p:txBody>
          <a:bodyPr wrap="none" lIns="91431" tIns="45715" rIns="91431" bIns="45715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b="1" i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omic Sans MS"/>
              </a:rPr>
              <a:t>Février</a:t>
            </a:r>
            <a:r>
              <a:rPr lang="it-IT" sz="2400" b="1" i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omic Sans MS"/>
              </a:rPr>
              <a:t> 2016</a:t>
            </a:r>
            <a:endParaRPr lang="it-IT" sz="2400" b="1" i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Comic Sans MS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35416" y="5310943"/>
            <a:ext cx="3841098" cy="461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5" rIns="91431" bIns="4571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it-IT" sz="2400" dirty="0" smtClean="0">
                <a:solidFill>
                  <a:srgbClr val="002060"/>
                </a:solidFill>
                <a:latin typeface="Blackadder ITC" pitchFamily="82" charset="0"/>
              </a:rPr>
              <a:t>Winter emotion – Ernesto </a:t>
            </a:r>
            <a:r>
              <a:rPr lang="en-US" altLang="it-IT" sz="2400" dirty="0" err="1" smtClean="0">
                <a:solidFill>
                  <a:srgbClr val="002060"/>
                </a:solidFill>
                <a:latin typeface="Blackadder ITC" pitchFamily="82" charset="0"/>
              </a:rPr>
              <a:t>Costazar</a:t>
            </a:r>
            <a:endParaRPr lang="en-US" altLang="it-IT" sz="2400" dirty="0">
              <a:solidFill>
                <a:srgbClr val="002060"/>
              </a:solidFill>
              <a:latin typeface="Blackadder ITC" pitchFamily="82" charset="0"/>
            </a:endParaRPr>
          </a:p>
        </p:txBody>
      </p:sp>
      <p:pic>
        <p:nvPicPr>
          <p:cNvPr id="2" name="Picture 2" descr="F:\-     456- Joies de l'hiver\rimpicciolire\e1cda242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0" y="2668596"/>
            <a:ext cx="2673004" cy="267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-     456- Joies de l'hiver\rimpicciolire\c7d8041e-200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91" y="974129"/>
            <a:ext cx="3046451" cy="382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F:\-  2  IDEE DA USARE\-  cornici\frame v ert bianc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" y="-41385"/>
            <a:ext cx="9212263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578481" y="5992915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002060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002060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002060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36914617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Default Theme">
  <a:themeElements>
    <a:clrScheme name="7_Default Theme 1">
      <a:dk1>
        <a:srgbClr val="4E5B6F"/>
      </a:dk1>
      <a:lt1>
        <a:srgbClr val="FFFFFF"/>
      </a:lt1>
      <a:dk2>
        <a:srgbClr val="000000"/>
      </a:dk2>
      <a:lt2>
        <a:srgbClr val="D6ECFF"/>
      </a:lt2>
      <a:accent1>
        <a:srgbClr val="7FD13B"/>
      </a:accent1>
      <a:accent2>
        <a:srgbClr val="EA157A"/>
      </a:accent2>
      <a:accent3>
        <a:srgbClr val="AAAAAA"/>
      </a:accent3>
      <a:accent4>
        <a:srgbClr val="DADADA"/>
      </a:accent4>
      <a:accent5>
        <a:srgbClr val="C0E5AF"/>
      </a:accent5>
      <a:accent6>
        <a:srgbClr val="D4126E"/>
      </a:accent6>
      <a:hlink>
        <a:srgbClr val="EB8803"/>
      </a:hlink>
      <a:folHlink>
        <a:srgbClr val="5F7791"/>
      </a:folHlink>
    </a:clrScheme>
    <a:fontScheme name="7_Default Theme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Default Theme 1">
        <a:dk1>
          <a:srgbClr val="4E5B6F"/>
        </a:dk1>
        <a:lt1>
          <a:srgbClr val="FFFFFF"/>
        </a:lt1>
        <a:dk2>
          <a:srgbClr val="000000"/>
        </a:dk2>
        <a:lt2>
          <a:srgbClr val="D6ECFF"/>
        </a:lt2>
        <a:accent1>
          <a:srgbClr val="7FD13B"/>
        </a:accent1>
        <a:accent2>
          <a:srgbClr val="EA157A"/>
        </a:accent2>
        <a:accent3>
          <a:srgbClr val="AAAAAA"/>
        </a:accent3>
        <a:accent4>
          <a:srgbClr val="DADADA"/>
        </a:accent4>
        <a:accent5>
          <a:srgbClr val="C0E5AF"/>
        </a:accent5>
        <a:accent6>
          <a:srgbClr val="D4126E"/>
        </a:accent6>
        <a:hlink>
          <a:srgbClr val="EB8803"/>
        </a:hlink>
        <a:folHlink>
          <a:srgbClr val="5F779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2694</TotalTime>
  <Words>16</Words>
  <Application>Microsoft Office PowerPoint</Application>
  <PresentationFormat>Presentazione su schermo (4:3)</PresentationFormat>
  <Paragraphs>6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6</vt:i4>
      </vt:variant>
      <vt:variant>
        <vt:lpstr>Titoli diapositive</vt:lpstr>
      </vt:variant>
      <vt:variant>
        <vt:i4>28</vt:i4>
      </vt:variant>
    </vt:vector>
  </HeadingPairs>
  <TitlesOfParts>
    <vt:vector size="34" baseType="lpstr">
      <vt:lpstr>Struttura predefinita</vt:lpstr>
      <vt:lpstr>1_Struttura predefinita</vt:lpstr>
      <vt:lpstr>2_Struttura predefinita</vt:lpstr>
      <vt:lpstr>3_Struttura predefinita</vt:lpstr>
      <vt:lpstr>7_Default Theme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Joies de l'hiver MIO</dc:title>
  <dc:creator>Charlotte</dc:creator>
  <cp:lastModifiedBy>Carla</cp:lastModifiedBy>
  <cp:revision>200</cp:revision>
  <dcterms:created xsi:type="dcterms:W3CDTF">2007-12-26T16:12:16Z</dcterms:created>
  <dcterms:modified xsi:type="dcterms:W3CDTF">2016-02-21T23:09:19Z</dcterms:modified>
</cp:coreProperties>
</file>