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60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96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9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9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33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29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58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28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97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33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0194B-9A0D-4C60-B6AA-C27E4FD872C4}" type="datetimeFigureOut">
              <a:rPr lang="fr-FR" smtClean="0"/>
              <a:t>20/02/2016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44F6-DC31-4CD0-B8B2-510717771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3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s://upload.wikimedia.org/wikipedia/commons/5/58/The_British_royal_family_on_the_balcony_of_Buckingham_Pal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25738" y="1122363"/>
            <a:ext cx="6340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The </a:t>
            </a:r>
            <a:r>
              <a:rPr lang="fr-FR" sz="60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British</a:t>
            </a:r>
            <a:r>
              <a:rPr lang="fr-FR" sz="60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 Royal </a:t>
            </a:r>
            <a:r>
              <a:rPr lang="fr-FR" sz="6000" b="1" dirty="0" err="1" smtClean="0">
                <a:solidFill>
                  <a:srgbClr val="0070C0"/>
                </a:solidFill>
                <a:latin typeface="French Script MT" panose="03020402040607040605" pitchFamily="66" charset="0"/>
              </a:rPr>
              <a:t>Family</a:t>
            </a:r>
            <a:endParaRPr lang="fr-FR" sz="60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1345716">
            <a:off x="8134067" y="5406570"/>
            <a:ext cx="293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« Go </a:t>
            </a:r>
            <a:r>
              <a:rPr lang="fr-FR" sz="2000" dirty="0" err="1" smtClean="0"/>
              <a:t>go</a:t>
            </a:r>
            <a:r>
              <a:rPr lang="fr-FR" sz="2000" dirty="0" smtClean="0"/>
              <a:t> Power Rangers…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313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6" name="Picture 6" descr="http://25.media.tumblr.com/tumblr_lzqyhiwKPm1ro1bse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72" y="0"/>
            <a:ext cx="42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cdn.londonandpartners.com/asset/ba2d2924f687e5713154dbf611c103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891"/>
            <a:ext cx="7129272" cy="401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http://i.telegraph.co.uk/multimedia/archive/03003/windsor_300390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813"/>
            <a:ext cx="6158887" cy="3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upload.wikimedia.org/wikipedia/commons/thumb/2/28/King_Henry_I_from_NPG.jpg/581px-King_Henry_I_from_N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87" y="0"/>
            <a:ext cx="519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http://www.lahilden.com/images/st-james-pa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3235"/>
            <a:ext cx="10515600" cy="53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https://i.ytimg.com/vi/Jl4U2wZmNv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338" name="Picture 2" descr="https://coversandstamps.files.wordpress.com/2013/08/stamps-malaysia-2012-royal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529"/>
            <a:ext cx="8239118" cy="51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hhollick.com/v-web/b2/images/B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19" y="-2"/>
            <a:ext cx="3952881" cy="32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humbs2.ebaystatic.com/d/l225/m/mSRvOPdOwvdPtTPHKIpowW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765" y="3207223"/>
            <a:ext cx="3968236" cy="36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http://www.nerdtorious.net/uploads/7/5/2/1/7521982/1493396.png?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1" y="0"/>
            <a:ext cx="8160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enfants.rmngp.fr/bd/thumb/cache/40fc57789b7fecc9515a2cc2c0320f93/18787/bulle_img_bulle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50" y="0"/>
            <a:ext cx="3488377" cy="23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10239" y="673963"/>
            <a:ext cx="185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The first </a:t>
            </a:r>
            <a:r>
              <a:rPr lang="fr-FR" sz="2000" b="1" dirty="0" err="1" smtClean="0"/>
              <a:t>rule</a:t>
            </a:r>
            <a:r>
              <a:rPr lang="fr-FR" sz="2000" b="1" dirty="0" smtClean="0"/>
              <a:t> of Royal </a:t>
            </a:r>
            <a:r>
              <a:rPr lang="fr-FR" sz="2000" b="1" dirty="0" err="1" smtClean="0"/>
              <a:t>Family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:</a:t>
            </a:r>
            <a:endParaRPr lang="fr-FR" sz="2000" b="1" dirty="0"/>
          </a:p>
        </p:txBody>
      </p:sp>
      <p:pic>
        <p:nvPicPr>
          <p:cNvPr id="7" name="Picture 8" descr="http://www.enfants.rmngp.fr/bd/thumb/cache/40fc57789b7fecc9515a2cc2c0320f93/18787/bulle_img_bulle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0401" y="3429000"/>
            <a:ext cx="3472350" cy="23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617459" y="4110477"/>
            <a:ext cx="223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You do not talk about Royal </a:t>
            </a:r>
            <a:r>
              <a:rPr lang="fr-FR" sz="2000" b="1" dirty="0" err="1" smtClean="0"/>
              <a:t>Family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373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http://www.nerdtorious.net/uploads/7/5/2/1/7521982/1493396.png?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1" y="0"/>
            <a:ext cx="8160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enfants.rmngp.fr/bd/thumb/cache/40fc57789b7fecc9515a2cc2c0320f93/18787/bulle_img_bulle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50" y="0"/>
            <a:ext cx="3488377" cy="23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10239" y="673963"/>
            <a:ext cx="185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The first </a:t>
            </a:r>
            <a:r>
              <a:rPr lang="fr-FR" sz="2000" b="1" dirty="0" err="1" smtClean="0"/>
              <a:t>rule</a:t>
            </a:r>
            <a:r>
              <a:rPr lang="fr-FR" sz="2000" b="1" dirty="0" smtClean="0"/>
              <a:t> of Royal </a:t>
            </a:r>
            <a:r>
              <a:rPr lang="fr-FR" sz="2000" b="1" dirty="0" err="1" smtClean="0"/>
              <a:t>Family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:</a:t>
            </a:r>
            <a:endParaRPr lang="fr-FR" sz="2000" b="1" dirty="0"/>
          </a:p>
        </p:txBody>
      </p:sp>
      <p:pic>
        <p:nvPicPr>
          <p:cNvPr id="7" name="Picture 8" descr="http://www.enfants.rmngp.fr/bd/thumb/cache/40fc57789b7fecc9515a2cc2c0320f93/18787/bulle_img_bulle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0401" y="3429000"/>
            <a:ext cx="3472350" cy="23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617459" y="4110477"/>
            <a:ext cx="223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You do not talk about Royal </a:t>
            </a:r>
            <a:r>
              <a:rPr lang="fr-FR" sz="2000" b="1" dirty="0" err="1" smtClean="0"/>
              <a:t>Family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011671" y="0"/>
            <a:ext cx="8160487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2000401" y="0"/>
            <a:ext cx="8160487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8000" dirty="0" smtClean="0">
                <a:solidFill>
                  <a:schemeClr val="bg1"/>
                </a:solidFill>
              </a:rPr>
              <a:t>17,000,000</a:t>
            </a:r>
          </a:p>
          <a:p>
            <a:pPr marL="0" indent="0" algn="ctr">
              <a:buNone/>
            </a:pPr>
            <a:endParaRPr lang="fr-FR" sz="8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8000" smtClean="0">
                <a:solidFill>
                  <a:schemeClr val="bg1"/>
                </a:solidFill>
              </a:rPr>
              <a:t>17 </a:t>
            </a:r>
            <a:r>
              <a:rPr lang="fr-FR" sz="8000" smtClean="0">
                <a:solidFill>
                  <a:schemeClr val="bg1"/>
                </a:solidFill>
              </a:rPr>
              <a:t>million</a:t>
            </a:r>
            <a:endParaRPr lang="fr-F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le.ac.uk/richardiii/img/history/myths/Sir-Laurence-Olivier-as-Shakespeares-Richard-III-Picture-REX-FEA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31" y="365125"/>
            <a:ext cx="9315138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http://i.onionstatic.com/avclub/5108/33/16x9/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enfants.rmngp.fr/bd/thumb/cache/40fc57789b7fecc9515a2cc2c0320f93/18787/bulle_img_bulle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25625"/>
            <a:ext cx="3671248" cy="25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2630" y="2495373"/>
            <a:ext cx="240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I’m</a:t>
            </a:r>
            <a:r>
              <a:rPr lang="fr-FR" sz="2000" dirty="0" smtClean="0"/>
              <a:t> not single but </a:t>
            </a:r>
            <a:r>
              <a:rPr lang="fr-FR" sz="2000" dirty="0" err="1" smtClean="0"/>
              <a:t>still</a:t>
            </a:r>
            <a:r>
              <a:rPr lang="fr-FR" sz="2000" dirty="0" smtClean="0"/>
              <a:t> </a:t>
            </a:r>
            <a:r>
              <a:rPr lang="fr-FR" sz="2000" dirty="0" err="1" smtClean="0"/>
              <a:t>ready</a:t>
            </a:r>
            <a:r>
              <a:rPr lang="fr-FR" sz="2000" dirty="0" smtClean="0"/>
              <a:t> to </a:t>
            </a:r>
            <a:r>
              <a:rPr lang="fr-FR" sz="2000" dirty="0" err="1" smtClean="0"/>
              <a:t>mingle</a:t>
            </a:r>
            <a:r>
              <a:rPr lang="fr-FR" sz="2000" dirty="0" smtClean="0"/>
              <a:t> !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81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So </a:t>
            </a:r>
            <a:r>
              <a:rPr lang="fr-FR" dirty="0" err="1" smtClean="0">
                <a:solidFill>
                  <a:schemeClr val="bg1"/>
                </a:solidFill>
              </a:rPr>
              <a:t>many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names</a:t>
            </a: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err="1">
                <a:solidFill>
                  <a:schemeClr val="bg1"/>
                </a:solidFill>
              </a:rPr>
              <a:t>d</a:t>
            </a:r>
            <a:r>
              <a:rPr lang="fr-FR" dirty="0" err="1" smtClean="0">
                <a:solidFill>
                  <a:schemeClr val="bg1"/>
                </a:solidFill>
              </a:rPr>
              <a:t>ude</a:t>
            </a:r>
            <a:r>
              <a:rPr lang="fr-FR" dirty="0" smtClean="0">
                <a:solidFill>
                  <a:schemeClr val="bg1"/>
                </a:solidFill>
              </a:rPr>
              <a:t>… </a:t>
            </a:r>
            <a:r>
              <a:rPr lang="fr-FR" dirty="0" err="1" smtClean="0">
                <a:solidFill>
                  <a:schemeClr val="bg1"/>
                </a:solidFill>
              </a:rPr>
              <a:t>o.o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britroyals.com/images/Alfred-tre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94" y="0"/>
            <a:ext cx="4042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          </a:t>
            </a:r>
            <a:r>
              <a:rPr lang="fr-FR" dirty="0" err="1" smtClean="0">
                <a:solidFill>
                  <a:schemeClr val="bg1"/>
                </a:solidFill>
              </a:rPr>
              <a:t>lol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74" name="Picture 2" descr="File:Coat of Arms of Albert Edward, Prince of Wales (1841-1901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0"/>
            <a:ext cx="5905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15351" y="5849937"/>
            <a:ext cx="5361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solidFill>
                  <a:schemeClr val="bg1"/>
                </a:solidFill>
              </a:rPr>
              <a:t>Das</a:t>
            </a:r>
            <a:r>
              <a:rPr lang="fr-FR" sz="6000" dirty="0" smtClean="0">
                <a:solidFill>
                  <a:schemeClr val="bg1"/>
                </a:solidFill>
              </a:rPr>
              <a:t> </a:t>
            </a:r>
            <a:r>
              <a:rPr lang="fr-FR" sz="6000" dirty="0" err="1" smtClean="0">
                <a:solidFill>
                  <a:schemeClr val="bg1"/>
                </a:solidFill>
              </a:rPr>
              <a:t>Deutschland</a:t>
            </a:r>
            <a:endParaRPr lang="fr-FR" sz="6000" dirty="0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593075" y="2055813"/>
            <a:ext cx="1201003" cy="1551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ebayimg.com/00/s/MTEzMlgxMDM4/z/tAUAAOSwd0BVy6d4/$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37" y="4000500"/>
            <a:ext cx="2619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bs.twimg.com/profile_images/2549849473/51nqqjowye9jneplzpg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11" y="4000500"/>
            <a:ext cx="217741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nfants.rmngp.fr/bd/thumb/cache/40fc57789b7fecc9515a2cc2c0320f93/18787/bulle_img_bulle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8363" y="2504126"/>
            <a:ext cx="2177415" cy="14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enfants.rmngp.fr/bd/thumb/cache/40fc57789b7fecc9515a2cc2c0320f93/18787/bulle_img_bulle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44" y="2504126"/>
            <a:ext cx="2177415" cy="14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enfants.rmngp.fr/bd/thumb/cache/40fc57789b7fecc9515a2cc2c0320f93/18787/bulle_img_bulle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3558" y="1143000"/>
            <a:ext cx="2624595" cy="18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88543" y="1654054"/>
            <a:ext cx="1794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Power, </a:t>
            </a:r>
            <a:r>
              <a:rPr lang="fr-FR" dirty="0" err="1" smtClean="0"/>
              <a:t>unlimited</a:t>
            </a:r>
            <a:r>
              <a:rPr lang="fr-FR" dirty="0" smtClean="0"/>
              <a:t> power…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61318" y="2781095"/>
            <a:ext cx="121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dear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494601" y="2919595"/>
            <a:ext cx="106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Nothing !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8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File:Badge of the House of Windso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0"/>
            <a:ext cx="45243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14214" y="5842337"/>
            <a:ext cx="5363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/>
                </a:solidFill>
              </a:rPr>
              <a:t>British at </a:t>
            </a:r>
            <a:r>
              <a:rPr lang="fr-FR" sz="6000" dirty="0" err="1" smtClean="0">
                <a:solidFill>
                  <a:schemeClr val="bg1"/>
                </a:solidFill>
              </a:rPr>
              <a:t>its</a:t>
            </a:r>
            <a:r>
              <a:rPr lang="fr-FR" sz="6000" dirty="0" smtClean="0">
                <a:solidFill>
                  <a:schemeClr val="bg1"/>
                </a:solidFill>
              </a:rPr>
              <a:t> best</a:t>
            </a:r>
            <a:endParaRPr lang="fr-F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13" y="0"/>
            <a:ext cx="1137281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ebwombat.com.au/careers_ed/education/images/queen-elizabeth-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31" y="0"/>
            <a:ext cx="1352551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k-hdl.buzzfed.com/static/2015-03/25/17/enhanced/webdr05/grid-cell-18955-1427318844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84" y="0"/>
            <a:ext cx="1127125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9267183" y="0"/>
            <a:ext cx="1116000" cy="169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https://upload.wikimedia.org/wikipedia/commons/e/ec/Prince_William_February_2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3" y="5167312"/>
            <a:ext cx="1160201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g1.closermag.fr/var/closermag/storage/images/media/images-des-contenus/actu-people/people-anglo-saxons/20150916-prince/le-prince-harry-a-l-aerodrome-de-goodwood-pour-le-75e-anniversaire-de-la-victoire-de-la-bataille-d-angleterre-le-15-septembre/4863203-1-fre-FR/Le-Prince-Harry-a-l-aerodrome-de-Goodwood-pour-le-75e-anniversaire-de-la-victoire-de-la-bataille-d-Angleterre-le-15-septembre-2015_exact1024x768_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52" y="5167312"/>
            <a:ext cx="1327455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upload.wikimedia.org/wikipedia/commons/thumb/0/07/The_Prince_of_Wales_April_2014.jpg/200px-The_Prince_of_Wales_April_2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67" y="2563812"/>
            <a:ext cx="1170026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upload.wikimedia.org/wikipedia/commons/thumb/7/76/Princess_Anne_October_2015.jpg/200px-Princess_Anne_October_20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55" y="2563812"/>
            <a:ext cx="1146229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upload.wikimedia.org/wikipedia/commons/2/22/Prince_Andrew_August_2014_(cropped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50" y="2563812"/>
            <a:ext cx="124482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upload.wikimedia.org/wikipedia/commons/thumb/6/6c/Prince_Edward_February_2015.jpg/220px-Prince_Edward_February_201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037" y="2563812"/>
            <a:ext cx="1065763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www.britroyals.com/images/camill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63812"/>
            <a:ext cx="1224506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4680582" y="844527"/>
            <a:ext cx="248983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3794978" y="2156346"/>
            <a:ext cx="1" cy="4074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10820917" y="2156346"/>
            <a:ext cx="1" cy="4074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6096000" y="2156346"/>
            <a:ext cx="1" cy="4074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8480760" y="2159521"/>
            <a:ext cx="1" cy="4074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6166" idx="3"/>
            <a:endCxn id="6156" idx="1"/>
          </p:cNvCxnSpPr>
          <p:nvPr/>
        </p:nvCxnSpPr>
        <p:spPr>
          <a:xfrm>
            <a:off x="2062706" y="3409156"/>
            <a:ext cx="114726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1447173" y="4759846"/>
            <a:ext cx="1" cy="4074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3800428" y="4759846"/>
            <a:ext cx="1" cy="4074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447173" y="4759846"/>
            <a:ext cx="23478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2635420" y="3436501"/>
            <a:ext cx="1" cy="1296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800918" y="2156346"/>
            <a:ext cx="702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5925496" y="857172"/>
            <a:ext cx="1" cy="1296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480760" y="857172"/>
            <a:ext cx="62241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8480760" y="1132402"/>
            <a:ext cx="62241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8611737" y="600501"/>
            <a:ext cx="395785" cy="7642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9281565" y="0"/>
            <a:ext cx="1116000" cy="169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362970" y="3792907"/>
            <a:ext cx="509127" cy="589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2380856" y="3808426"/>
            <a:ext cx="509127" cy="589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0" y="4323046"/>
            <a:ext cx="19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Haha </a:t>
            </a:r>
            <a:r>
              <a:rPr lang="fr-FR" dirty="0" err="1" smtClean="0">
                <a:solidFill>
                  <a:schemeClr val="bg1"/>
                </a:solidFill>
              </a:rPr>
              <a:t>you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wish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gurl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37" name="Connecteur droit avec flèche 36"/>
          <p:cNvCxnSpPr>
            <a:stCxn id="35" idx="3"/>
          </p:cNvCxnSpPr>
          <p:nvPr/>
        </p:nvCxnSpPr>
        <p:spPr>
          <a:xfrm flipV="1">
            <a:off x="1965278" y="4103076"/>
            <a:ext cx="415578" cy="4046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" idx="2"/>
          </p:cNvCxnSpPr>
          <p:nvPr/>
        </p:nvCxnSpPr>
        <p:spPr>
          <a:xfrm flipH="1">
            <a:off x="4680582" y="6176963"/>
            <a:ext cx="141541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6190031" y="5992297"/>
            <a:ext cx="538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Well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he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may</a:t>
            </a:r>
            <a:r>
              <a:rPr lang="fr-FR" dirty="0" smtClean="0">
                <a:solidFill>
                  <a:schemeClr val="bg1"/>
                </a:solidFill>
              </a:rPr>
              <a:t> not </a:t>
            </a:r>
            <a:r>
              <a:rPr lang="fr-FR" dirty="0" err="1" smtClean="0">
                <a:solidFill>
                  <a:schemeClr val="bg1"/>
                </a:solidFill>
              </a:rPr>
              <a:t>be</a:t>
            </a:r>
            <a:r>
              <a:rPr lang="fr-FR" dirty="0" smtClean="0">
                <a:solidFill>
                  <a:schemeClr val="bg1"/>
                </a:solidFill>
              </a:rPr>
              <a:t> a </a:t>
            </a:r>
            <a:r>
              <a:rPr lang="fr-FR" dirty="0" err="1" smtClean="0">
                <a:solidFill>
                  <a:schemeClr val="bg1"/>
                </a:solidFill>
              </a:rPr>
              <a:t>duke</a:t>
            </a:r>
            <a:r>
              <a:rPr lang="fr-FR" dirty="0" smtClean="0">
                <a:solidFill>
                  <a:schemeClr val="bg1"/>
                </a:solidFill>
              </a:rPr>
              <a:t> but </a:t>
            </a:r>
            <a:r>
              <a:rPr lang="fr-FR" dirty="0" err="1" smtClean="0">
                <a:solidFill>
                  <a:schemeClr val="bg1"/>
                </a:solidFill>
              </a:rPr>
              <a:t>he’s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still</a:t>
            </a:r>
            <a:r>
              <a:rPr lang="fr-FR" dirty="0" smtClean="0">
                <a:solidFill>
                  <a:schemeClr val="bg1"/>
                </a:solidFill>
              </a:rPr>
              <a:t> one sexy lad…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http://www.eonline.com/eol_images/Entire_Site/20151118/rs_1024x759-151218041856-1024.Kate-Middleton-Prince-William-Prince-George-Princess-Charlotte-JR-121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86" y="0"/>
            <a:ext cx="9252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68" y="0"/>
            <a:ext cx="50934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https://s-media-cache-ak0.pinimg.com/736x/b9/d8/b1/b9d8b1ea85aaa0aa599e41cc8859e6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83" y="0"/>
            <a:ext cx="6190634" cy="73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94</Words>
  <Application>Microsoft Office PowerPoint</Application>
  <PresentationFormat>Grand écran</PresentationFormat>
  <Paragraphs>22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French Script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Black Jack</dc:creator>
  <cp:lastModifiedBy>Black Jack</cp:lastModifiedBy>
  <cp:revision>29</cp:revision>
  <dcterms:created xsi:type="dcterms:W3CDTF">2016-02-15T16:21:15Z</dcterms:created>
  <dcterms:modified xsi:type="dcterms:W3CDTF">2016-02-20T10:01:07Z</dcterms:modified>
</cp:coreProperties>
</file>