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4" r:id="rId1"/>
  </p:sldMasterIdLst>
  <p:handoutMasterIdLst>
    <p:handoutMasterId r:id="rId11"/>
  </p:handoutMasterIdLst>
  <p:sldIdLst>
    <p:sldId id="266" r:id="rId2"/>
    <p:sldId id="259" r:id="rId3"/>
    <p:sldId id="257" r:id="rId4"/>
    <p:sldId id="258" r:id="rId5"/>
    <p:sldId id="260" r:id="rId6"/>
    <p:sldId id="261" r:id="rId7"/>
    <p:sldId id="262" r:id="rId8"/>
    <p:sldId id="263" r:id="rId9"/>
    <p:sldId id="267" r:id="rId1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61" autoAdjust="0"/>
    <p:restoredTop sz="94706" autoAdjust="0"/>
  </p:normalViewPr>
  <p:slideViewPr>
    <p:cSldViewPr snapToGrid="0">
      <p:cViewPr varScale="1">
        <p:scale>
          <a:sx n="100" d="100"/>
          <a:sy n="100" d="100"/>
        </p:scale>
        <p:origin x="144" y="20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191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A06DCC-5B57-49FA-B9F1-363BD9A7C223}" type="datetimeFigureOut">
              <a:rPr lang="fr-FR" smtClean="0"/>
              <a:t>19/02/2016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FF5627-2BAF-4159-9942-3CE27C59A3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30857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225675"/>
            <a:ext cx="9144000" cy="2387600"/>
          </a:xfrm>
        </p:spPr>
        <p:txBody>
          <a:bodyPr anchor="b">
            <a:noAutofit/>
          </a:bodyPr>
          <a:lstStyle>
            <a:lvl1pPr algn="ctr">
              <a:defRPr sz="9600"/>
            </a:lvl1pPr>
          </a:lstStyle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7292E-3340-4F8A-808B-5DB65965C9F1}" type="datetimeFigureOut">
              <a:rPr lang="fr-FR" smtClean="0"/>
              <a:t>19/02/2016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64075-FB64-48E6-A934-78CD46C14B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6418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7292E-3340-4F8A-808B-5DB65965C9F1}" type="datetimeFigureOut">
              <a:rPr lang="fr-FR" smtClean="0"/>
              <a:t>19/02/2016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64075-FB64-48E6-A934-78CD46C14B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6245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7292E-3340-4F8A-808B-5DB65965C9F1}" type="datetimeFigureOut">
              <a:rPr lang="fr-FR" smtClean="0"/>
              <a:t>19/02/2016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64075-FB64-48E6-A934-78CD46C14B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9346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none" baseline="0"/>
            </a:lvl1pPr>
          </a:lstStyle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" y="1828800"/>
            <a:ext cx="11382375" cy="4351337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2000"/>
              </a:spcAft>
              <a:buFontTx/>
              <a:buNone/>
              <a:defRPr sz="2800"/>
            </a:lvl1pPr>
            <a:lvl2pPr>
              <a:defRPr>
                <a:latin typeface="DINPro-Medium" panose="02000503030000020004" pitchFamily="50" charset="0"/>
              </a:defRPr>
            </a:lvl2pPr>
            <a:lvl3pPr>
              <a:defRPr>
                <a:latin typeface="DINPro-Medium" panose="02000503030000020004" pitchFamily="50" charset="0"/>
              </a:defRPr>
            </a:lvl3pPr>
            <a:lvl4pPr>
              <a:defRPr>
                <a:latin typeface="DINPro-Medium" panose="02000503030000020004" pitchFamily="50" charset="0"/>
              </a:defRPr>
            </a:lvl4pPr>
            <a:lvl5pPr>
              <a:defRPr>
                <a:latin typeface="DINPro-Medium" panose="02000503030000020004" pitchFamily="50" charset="0"/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7292E-3340-4F8A-808B-5DB65965C9F1}" type="datetimeFigureOut">
              <a:rPr lang="fr-FR" smtClean="0"/>
              <a:t>19/02/2016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64075-FB64-48E6-A934-78CD46C14B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0246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7292E-3340-4F8A-808B-5DB65965C9F1}" type="datetimeFigureOut">
              <a:rPr lang="fr-FR" smtClean="0"/>
              <a:t>19/02/2016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64075-FB64-48E6-A934-78CD46C14B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5027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rgbClr val="000000"/>
                </a:solidFill>
                <a:latin typeface="DINPro-Medium" panose="02000503030000020004" pitchFamily="50" charset="0"/>
              </a:defRPr>
            </a:lvl2pPr>
            <a:lvl3pPr>
              <a:defRPr>
                <a:solidFill>
                  <a:srgbClr val="000000"/>
                </a:solidFill>
                <a:latin typeface="DINPro-Medium" panose="02000503030000020004" pitchFamily="50" charset="0"/>
              </a:defRPr>
            </a:lvl3pPr>
            <a:lvl4pPr>
              <a:defRPr>
                <a:solidFill>
                  <a:srgbClr val="000000"/>
                </a:solidFill>
                <a:latin typeface="DINPro-Medium" panose="02000503030000020004" pitchFamily="50" charset="0"/>
              </a:defRPr>
            </a:lvl4pPr>
            <a:lvl5pPr>
              <a:defRPr>
                <a:solidFill>
                  <a:srgbClr val="000000"/>
                </a:solidFill>
                <a:latin typeface="DINPro-Medium" panose="02000503030000020004" pitchFamily="50" charset="0"/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rgbClr val="000000"/>
                </a:solidFill>
                <a:latin typeface="DINPro-Medium" panose="02000503030000020004" pitchFamily="50" charset="0"/>
              </a:defRPr>
            </a:lvl2pPr>
            <a:lvl3pPr>
              <a:defRPr>
                <a:solidFill>
                  <a:srgbClr val="000000"/>
                </a:solidFill>
                <a:latin typeface="DINPro-Medium" panose="02000503030000020004" pitchFamily="50" charset="0"/>
              </a:defRPr>
            </a:lvl3pPr>
            <a:lvl4pPr>
              <a:defRPr>
                <a:solidFill>
                  <a:srgbClr val="000000"/>
                </a:solidFill>
                <a:latin typeface="DINPro-Medium" panose="02000503030000020004" pitchFamily="50" charset="0"/>
              </a:defRPr>
            </a:lvl4pPr>
            <a:lvl5pPr>
              <a:defRPr>
                <a:solidFill>
                  <a:srgbClr val="000000"/>
                </a:solidFill>
                <a:latin typeface="DINPro-Medium" panose="02000503030000020004" pitchFamily="50" charset="0"/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7292E-3340-4F8A-808B-5DB65965C9F1}" type="datetimeFigureOut">
              <a:rPr lang="fr-FR" smtClean="0"/>
              <a:t>19/02/2016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64075-FB64-48E6-A934-78CD46C14B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407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" y="2051222"/>
            <a:ext cx="6179126" cy="4305128"/>
          </a:xfrm>
        </p:spPr>
        <p:txBody>
          <a:bodyPr/>
          <a:lstStyle>
            <a:lvl1pPr marL="0" indent="0" algn="ctr">
              <a:spcAft>
                <a:spcPts val="2000"/>
              </a:spcAft>
              <a:buNone/>
              <a:defRPr sz="4400" u="none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 sz="2000">
                <a:solidFill>
                  <a:srgbClr val="000000"/>
                </a:solidFill>
                <a:latin typeface="DINPro-Medium" panose="02000503030000020004" pitchFamily="50" charset="0"/>
              </a:defRPr>
            </a:lvl2pPr>
            <a:lvl3pPr>
              <a:lnSpc>
                <a:spcPct val="100000"/>
              </a:lnSpc>
              <a:defRPr>
                <a:solidFill>
                  <a:srgbClr val="000000"/>
                </a:solidFill>
                <a:latin typeface="DINPro-Medium" panose="02000503030000020004" pitchFamily="50" charset="0"/>
              </a:defRPr>
            </a:lvl3pPr>
            <a:lvl4pPr>
              <a:lnSpc>
                <a:spcPct val="100000"/>
              </a:lnSpc>
              <a:defRPr>
                <a:solidFill>
                  <a:srgbClr val="000000"/>
                </a:solidFill>
                <a:latin typeface="DINPro-Medium" panose="02000503030000020004" pitchFamily="50" charset="0"/>
              </a:defRPr>
            </a:lvl4pPr>
            <a:lvl5pPr>
              <a:lnSpc>
                <a:spcPct val="100000"/>
              </a:lnSpc>
              <a:defRPr>
                <a:solidFill>
                  <a:srgbClr val="000000"/>
                </a:solidFill>
                <a:latin typeface="DINPro-Medium" panose="02000503030000020004" pitchFamily="50" charset="0"/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9126" y="2051222"/>
            <a:ext cx="5671004" cy="4305127"/>
          </a:xfrm>
        </p:spPr>
        <p:txBody>
          <a:bodyPr/>
          <a:lstStyle>
            <a:lvl1pPr marL="0" indent="0">
              <a:spcAft>
                <a:spcPts val="2000"/>
              </a:spcAft>
              <a:buNone/>
              <a:defRPr sz="4000">
                <a:solidFill>
                  <a:schemeClr val="tx1"/>
                </a:solidFill>
              </a:defRPr>
            </a:lvl1pPr>
            <a:lvl2pPr>
              <a:defRPr>
                <a:solidFill>
                  <a:srgbClr val="000000"/>
                </a:solidFill>
                <a:latin typeface="DINPro-Medium" panose="02000503030000020004" pitchFamily="50" charset="0"/>
              </a:defRPr>
            </a:lvl2pPr>
            <a:lvl3pPr>
              <a:defRPr>
                <a:solidFill>
                  <a:srgbClr val="000000"/>
                </a:solidFill>
                <a:latin typeface="DINPro-Medium" panose="02000503030000020004" pitchFamily="50" charset="0"/>
              </a:defRPr>
            </a:lvl3pPr>
            <a:lvl4pPr>
              <a:defRPr>
                <a:solidFill>
                  <a:srgbClr val="000000"/>
                </a:solidFill>
                <a:latin typeface="DINPro-Medium" panose="02000503030000020004" pitchFamily="50" charset="0"/>
              </a:defRPr>
            </a:lvl4pPr>
            <a:lvl5pPr>
              <a:defRPr>
                <a:solidFill>
                  <a:srgbClr val="000000"/>
                </a:solidFill>
                <a:latin typeface="DINPro-Medium" panose="02000503030000020004" pitchFamily="50" charset="0"/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7292E-3340-4F8A-808B-5DB65965C9F1}" type="datetimeFigureOut">
              <a:rPr lang="fr-FR" smtClean="0"/>
              <a:t>19/02/2016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64075-FB64-48E6-A934-78CD46C14BB0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38200" y="360535"/>
            <a:ext cx="10598726" cy="1325562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fr-FR" dirty="0" smtClean="0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654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7292E-3340-4F8A-808B-5DB65965C9F1}" type="datetimeFigureOut">
              <a:rPr lang="fr-FR" smtClean="0"/>
              <a:t>19/02/2016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64075-FB64-48E6-A934-78CD46C14BB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838200" y="2812398"/>
            <a:ext cx="10515600" cy="1325562"/>
          </a:xfrm>
        </p:spPr>
        <p:txBody>
          <a:bodyPr>
            <a:noAutofit/>
          </a:bodyPr>
          <a:lstStyle>
            <a:lvl1pPr>
              <a:defRPr sz="1500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fr-FR" dirty="0" smtClean="0"/>
              <a:t>titre</a:t>
            </a:r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1981200" y="1190625"/>
            <a:ext cx="8077200" cy="838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78088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7292E-3340-4F8A-808B-5DB65965C9F1}" type="datetimeFigureOut">
              <a:rPr lang="fr-FR" smtClean="0"/>
              <a:t>19/02/2016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64075-FB64-48E6-A934-78CD46C14B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2741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7292E-3340-4F8A-808B-5DB65965C9F1}" type="datetimeFigureOut">
              <a:rPr lang="fr-FR" smtClean="0"/>
              <a:t>19/02/2016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64075-FB64-48E6-A934-78CD46C14B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5374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7292E-3340-4F8A-808B-5DB65965C9F1}" type="datetimeFigureOut">
              <a:rPr lang="fr-FR" smtClean="0"/>
              <a:t>19/02/2016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64075-FB64-48E6-A934-78CD46C14B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7162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Féérik Games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2005013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157292E-3340-4F8A-808B-5DB65965C9F1}" type="datetimeFigureOut">
              <a:rPr lang="fr-FR" smtClean="0"/>
              <a:t>19/02/2016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164075-FB64-48E6-A934-78CD46C14BB0}" type="slidenum">
              <a:rPr lang="fr-FR" smtClean="0"/>
              <a:t>‹N°›</a:t>
            </a:fld>
            <a:endParaRPr lang="fr-FR"/>
          </a:p>
        </p:txBody>
      </p:sp>
      <p:pic>
        <p:nvPicPr>
          <p:cNvPr id="2050" name="Picture 2" descr="Logo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632" y="365760"/>
            <a:ext cx="1219200" cy="12192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necteur droit 7"/>
          <p:cNvCxnSpPr/>
          <p:nvPr userDrawn="1"/>
        </p:nvCxnSpPr>
        <p:spPr>
          <a:xfrm flipV="1">
            <a:off x="628650" y="1428750"/>
            <a:ext cx="10522527" cy="666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Moins 11"/>
          <p:cNvSpPr/>
          <p:nvPr userDrawn="1"/>
        </p:nvSpPr>
        <p:spPr>
          <a:xfrm>
            <a:off x="979775" y="1565832"/>
            <a:ext cx="9820275" cy="136683"/>
          </a:xfrm>
          <a:prstGeom prst="mathMinus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6510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8000" b="1" i="0" kern="1200" cap="all" baseline="0">
          <a:solidFill>
            <a:schemeClr val="tx1"/>
          </a:solidFill>
          <a:latin typeface="Sitka Small" panose="02000505000000020004" pitchFamily="2" charset="0"/>
          <a:ea typeface="+mj-ea"/>
          <a:cs typeface="DaunPenh" panose="01010101010101010101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b="1" kern="1200">
          <a:solidFill>
            <a:schemeClr val="tx1"/>
          </a:solidFill>
          <a:latin typeface="Sitka Small" panose="02000505000000020004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rgbClr val="000000"/>
          </a:solidFill>
          <a:latin typeface="DINPro-Medium" panose="02000503030000020004" pitchFamily="50" charset="0"/>
          <a:ea typeface="+mn-ea"/>
          <a:cs typeface="Aharoni" panose="02010803020104030203" pitchFamily="2" charset="-79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rgbClr val="000000"/>
          </a:solidFill>
          <a:latin typeface="DINPro-Medium" panose="02000503030000020004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rgbClr val="000000"/>
          </a:solidFill>
          <a:latin typeface="DINPro-Medium" panose="02000503030000020004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rgbClr val="000000"/>
          </a:solidFill>
          <a:latin typeface="DINPro-Medium" panose="02000503030000020004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redan-arena-trailer">
            <a:hlinkClick r:id="" action="ppaction://media"/>
          </p:cNvPr>
          <p:cNvPicPr>
            <a:picLocks noGrp="1" noChangeAspect="1"/>
          </p:cNvPicPr>
          <p:nvPr>
            <p:ph sz="half"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3394" cy="6858000"/>
          </a:xfr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16729" y="125627"/>
            <a:ext cx="739346" cy="73934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7801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6150">
        <p:fade/>
      </p:transition>
    </mc:Choice>
    <mc:Fallback>
      <p:transition spd="med" advClick="0" advTm="361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4242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Féérik</a:t>
            </a:r>
            <a:br>
              <a:rPr lang="fr-FR" dirty="0" smtClean="0"/>
            </a:br>
            <a:r>
              <a:rPr lang="fr-FR" dirty="0" smtClean="0"/>
              <a:t>games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46982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2000">
        <p:fade/>
      </p:transition>
    </mc:Choice>
    <mc:Fallback>
      <p:transition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History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fr-FR" dirty="0" smtClean="0"/>
              <a:t>10 </a:t>
            </a:r>
            <a:r>
              <a:rPr lang="fr-FR" dirty="0" err="1"/>
              <a:t>Y</a:t>
            </a:r>
            <a:r>
              <a:rPr lang="fr-FR" dirty="0" err="1" smtClean="0"/>
              <a:t>ears</a:t>
            </a:r>
            <a:r>
              <a:rPr lang="fr-FR" dirty="0" smtClean="0"/>
              <a:t> </a:t>
            </a:r>
            <a:r>
              <a:rPr lang="fr-FR" dirty="0" err="1" smtClean="0"/>
              <a:t>experience</a:t>
            </a:r>
            <a:r>
              <a:rPr lang="fr-FR" dirty="0" smtClean="0"/>
              <a:t> in F2P online games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fr-FR" dirty="0" smtClean="0"/>
              <a:t>French leader in the </a:t>
            </a:r>
            <a:r>
              <a:rPr lang="fr-FR" dirty="0" err="1" smtClean="0"/>
              <a:t>field</a:t>
            </a:r>
            <a:endParaRPr lang="fr-FR" dirty="0" smtClean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fr-FR" dirty="0" smtClean="0"/>
              <a:t>2015: Fred Markus </a:t>
            </a:r>
            <a:r>
              <a:rPr lang="fr-FR" dirty="0" err="1" smtClean="0"/>
              <a:t>takes</a:t>
            </a:r>
            <a:r>
              <a:rPr lang="fr-FR" dirty="0" smtClean="0"/>
              <a:t> over and </a:t>
            </a:r>
            <a:r>
              <a:rPr lang="fr-FR" dirty="0" err="1" smtClean="0"/>
              <a:t>renames</a:t>
            </a:r>
            <a:r>
              <a:rPr lang="fr-FR" dirty="0" smtClean="0"/>
              <a:t> the </a:t>
            </a:r>
            <a:r>
              <a:rPr lang="fr-FR" dirty="0" err="1" smtClean="0"/>
              <a:t>company</a:t>
            </a:r>
            <a:endParaRPr lang="fr-FR" dirty="0" smtClean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fr-FR" dirty="0" smtClean="0"/>
              <a:t>New goals: 	</a:t>
            </a:r>
            <a:r>
              <a:rPr lang="fr-FR" dirty="0" err="1" smtClean="0"/>
              <a:t>Creating</a:t>
            </a:r>
            <a:r>
              <a:rPr lang="fr-FR" dirty="0" smtClean="0"/>
              <a:t> a new </a:t>
            </a:r>
            <a:r>
              <a:rPr lang="fr-FR" dirty="0" err="1" smtClean="0"/>
              <a:t>game</a:t>
            </a:r>
            <a:r>
              <a:rPr lang="fr-FR" dirty="0"/>
              <a:t> </a:t>
            </a:r>
            <a:r>
              <a:rPr lang="fr-FR" dirty="0" smtClean="0"/>
              <a:t>&amp; </a:t>
            </a:r>
            <a:r>
              <a:rPr lang="fr-FR" dirty="0" err="1" smtClean="0"/>
              <a:t>access</a:t>
            </a:r>
            <a:r>
              <a:rPr lang="fr-FR" dirty="0" smtClean="0"/>
              <a:t> global </a:t>
            </a:r>
            <a:r>
              <a:rPr lang="fr-FR" dirty="0" err="1" smtClean="0"/>
              <a:t>market</a:t>
            </a:r>
            <a:endParaRPr lang="fr-FR" dirty="0" smtClean="0"/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fr-FR" dirty="0" smtClean="0"/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63380829"/>
      </p:ext>
    </p:extLst>
  </p:cSld>
  <p:clrMapOvr>
    <a:masterClrMapping/>
  </p:clrMapOvr>
  <p:transition spd="slow" advTm="6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4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The Team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fr-FR" dirty="0" smtClean="0"/>
              <a:t>Studio </a:t>
            </a:r>
            <a:r>
              <a:rPr lang="fr-FR" dirty="0" err="1" smtClean="0"/>
              <a:t>situed</a:t>
            </a:r>
            <a:r>
              <a:rPr lang="fr-FR" dirty="0" smtClean="0"/>
              <a:t> </a:t>
            </a:r>
            <a:r>
              <a:rPr lang="fr-FR" dirty="0" err="1" smtClean="0"/>
              <a:t>among</a:t>
            </a:r>
            <a:r>
              <a:rPr lang="fr-FR" dirty="0" smtClean="0"/>
              <a:t> a </a:t>
            </a:r>
            <a:r>
              <a:rPr lang="fr-FR" dirty="0" err="1" smtClean="0"/>
              <a:t>very</a:t>
            </a:r>
            <a:r>
              <a:rPr lang="fr-FR" dirty="0" smtClean="0"/>
              <a:t> active </a:t>
            </a:r>
            <a:r>
              <a:rPr lang="fr-FR" dirty="0" err="1" smtClean="0"/>
              <a:t>game</a:t>
            </a:r>
            <a:r>
              <a:rPr lang="fr-FR" dirty="0" smtClean="0"/>
              <a:t> area: Montpellier (France)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fr-FR" dirty="0" err="1" smtClean="0"/>
              <a:t>Industry</a:t>
            </a:r>
            <a:r>
              <a:rPr lang="fr-FR" dirty="0" smtClean="0"/>
              <a:t> </a:t>
            </a:r>
            <a:r>
              <a:rPr lang="fr-FR" dirty="0" err="1" smtClean="0"/>
              <a:t>veterans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US </a:t>
            </a:r>
            <a:r>
              <a:rPr lang="fr-FR" dirty="0" err="1" smtClean="0"/>
              <a:t>experience</a:t>
            </a:r>
            <a:r>
              <a:rPr lang="fr-FR" dirty="0" smtClean="0"/>
              <a:t> in </a:t>
            </a:r>
            <a:r>
              <a:rPr lang="fr-FR" dirty="0" err="1" smtClean="0"/>
              <a:t>big</a:t>
            </a:r>
            <a:r>
              <a:rPr lang="fr-FR" dirty="0" smtClean="0"/>
              <a:t> compagnies (Nintendo, Disney, LucasArts, Rockstar San Diego)	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fr-FR" dirty="0" smtClean="0"/>
              <a:t>Team composition:</a:t>
            </a:r>
          </a:p>
          <a:p>
            <a:pPr marL="1143000" lvl="1" indent="-457200">
              <a:buFont typeface="Wingdings" panose="05000000000000000000" pitchFamily="2" charset="2"/>
              <a:buChar char="§"/>
            </a:pPr>
            <a:r>
              <a:rPr lang="fr-FR" dirty="0" smtClean="0"/>
              <a:t>1 </a:t>
            </a:r>
            <a:r>
              <a:rPr lang="fr-FR" dirty="0" err="1" smtClean="0"/>
              <a:t>Community</a:t>
            </a:r>
            <a:r>
              <a:rPr lang="fr-FR" dirty="0" smtClean="0"/>
              <a:t> Manager</a:t>
            </a:r>
          </a:p>
          <a:p>
            <a:pPr marL="1143000" lvl="1" indent="-457200">
              <a:buFont typeface="Wingdings" panose="05000000000000000000" pitchFamily="2" charset="2"/>
              <a:buChar char="§"/>
            </a:pPr>
            <a:r>
              <a:rPr lang="fr-FR" dirty="0" smtClean="0"/>
              <a:t>1 Game Designer</a:t>
            </a:r>
          </a:p>
          <a:p>
            <a:pPr marL="1143000" lvl="1" indent="-457200">
              <a:buFont typeface="Wingdings" panose="05000000000000000000" pitchFamily="2" charset="2"/>
              <a:buChar char="§"/>
            </a:pPr>
            <a:r>
              <a:rPr lang="fr-FR" dirty="0" smtClean="0"/>
              <a:t>5 </a:t>
            </a:r>
            <a:r>
              <a:rPr lang="fr-FR" dirty="0" err="1" smtClean="0"/>
              <a:t>Graphic</a:t>
            </a:r>
            <a:r>
              <a:rPr lang="fr-FR" dirty="0" smtClean="0"/>
              <a:t> Designers</a:t>
            </a:r>
          </a:p>
          <a:p>
            <a:pPr marL="1143000" lvl="1" indent="-457200">
              <a:buFont typeface="Wingdings" panose="05000000000000000000" pitchFamily="2" charset="2"/>
              <a:buChar char="§"/>
            </a:pPr>
            <a:r>
              <a:rPr lang="fr-FR" dirty="0"/>
              <a:t>7</a:t>
            </a:r>
            <a:r>
              <a:rPr lang="fr-FR" dirty="0" smtClean="0"/>
              <a:t> </a:t>
            </a:r>
            <a:r>
              <a:rPr lang="fr-FR" dirty="0" err="1" smtClean="0"/>
              <a:t>Developpers</a:t>
            </a:r>
            <a:endParaRPr lang="fr-FR" dirty="0" smtClean="0"/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fr-FR" dirty="0" smtClean="0"/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44439053"/>
      </p:ext>
    </p:extLst>
  </p:cSld>
  <p:clrMapOvr>
    <a:masterClrMapping/>
  </p:clrMapOvr>
  <p:transition spd="slow" advTm="6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4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8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8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8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8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fr-FR" sz="4800" dirty="0" smtClean="0"/>
              <a:t>OhMyDollz: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n-US" sz="2200" dirty="0">
                <a:latin typeface="DINPro-Medium" panose="02000503030000020004" pitchFamily="50" charset="0"/>
              </a:rPr>
              <a:t>Launched August 2007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n-US" sz="2200" dirty="0">
                <a:latin typeface="DINPro-Medium" panose="02000503030000020004" pitchFamily="50" charset="0"/>
              </a:rPr>
              <a:t>14 </a:t>
            </a:r>
            <a:r>
              <a:rPr lang="en-US" sz="2200" dirty="0" smtClean="0">
                <a:latin typeface="DINPro-Medium" panose="02000503030000020004" pitchFamily="50" charset="0"/>
              </a:rPr>
              <a:t>600 000 </a:t>
            </a:r>
            <a:r>
              <a:rPr lang="en-US" sz="2200" dirty="0">
                <a:latin typeface="DINPro-Medium" panose="02000503030000020004" pitchFamily="50" charset="0"/>
              </a:rPr>
              <a:t>Registered </a:t>
            </a:r>
            <a:r>
              <a:rPr lang="en-US" sz="2200" dirty="0" smtClean="0">
                <a:latin typeface="DINPro-Medium" panose="02000503030000020004" pitchFamily="50" charset="0"/>
              </a:rPr>
              <a:t>Players</a:t>
            </a:r>
            <a:endParaRPr lang="en-US" sz="2200" dirty="0">
              <a:latin typeface="DINPro-Medium" panose="02000503030000020004" pitchFamily="50" charset="0"/>
            </a:endParaRP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n-US" sz="2200" dirty="0">
                <a:latin typeface="DINPro-Medium" panose="02000503030000020004" pitchFamily="50" charset="0"/>
              </a:rPr>
              <a:t>194 </a:t>
            </a:r>
            <a:r>
              <a:rPr lang="en-US" sz="2200" dirty="0" smtClean="0">
                <a:latin typeface="DINPro-Medium" panose="02000503030000020004" pitchFamily="50" charset="0"/>
              </a:rPr>
              <a:t>000 </a:t>
            </a:r>
            <a:r>
              <a:rPr lang="en-US" sz="2200" dirty="0">
                <a:latin typeface="DINPro-Medium" panose="02000503030000020004" pitchFamily="50" charset="0"/>
              </a:rPr>
              <a:t>Active Players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n-US" sz="2200" dirty="0">
                <a:latin typeface="DINPro-Medium" panose="02000503030000020004" pitchFamily="50" charset="0"/>
              </a:rPr>
              <a:t>Between 200 to 1500 </a:t>
            </a:r>
            <a:r>
              <a:rPr lang="en-US" sz="2200" dirty="0" smtClean="0">
                <a:latin typeface="DINPro-Medium" panose="02000503030000020004" pitchFamily="50" charset="0"/>
              </a:rPr>
              <a:t>Simultaneous Players</a:t>
            </a:r>
            <a:endParaRPr lang="en-US" sz="2200" dirty="0">
              <a:latin typeface="DINPro-Medium" panose="02000503030000020004" pitchFamily="50" charset="0"/>
            </a:endParaRP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n-US" sz="2200" dirty="0">
                <a:latin typeface="DINPro-Medium" panose="02000503030000020004" pitchFamily="50" charset="0"/>
              </a:rPr>
              <a:t>97 </a:t>
            </a:r>
            <a:r>
              <a:rPr lang="en-US" sz="2200" dirty="0" smtClean="0">
                <a:latin typeface="DINPro-Medium" panose="02000503030000020004" pitchFamily="50" charset="0"/>
              </a:rPr>
              <a:t>800 </a:t>
            </a:r>
            <a:r>
              <a:rPr lang="en-US" sz="2200" dirty="0">
                <a:latin typeface="DINPro-Medium" panose="02000503030000020004" pitchFamily="50" charset="0"/>
              </a:rPr>
              <a:t>Items </a:t>
            </a:r>
            <a:r>
              <a:rPr lang="en-US" sz="2200" dirty="0" smtClean="0">
                <a:latin typeface="DINPro-Medium" panose="02000503030000020004" pitchFamily="50" charset="0"/>
              </a:rPr>
              <a:t>Available</a:t>
            </a:r>
            <a:endParaRPr lang="en-US" sz="2200" dirty="0">
              <a:latin typeface="DINPro-Medium" panose="02000503030000020004" pitchFamily="50" charset="0"/>
            </a:endParaRP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n-US" sz="2200" dirty="0">
                <a:latin typeface="DINPro-Medium" panose="02000503030000020004" pitchFamily="50" charset="0"/>
              </a:rPr>
              <a:t>505 </a:t>
            </a:r>
            <a:r>
              <a:rPr lang="en-US" sz="2200" dirty="0" smtClean="0">
                <a:latin typeface="DINPro-Medium" panose="02000503030000020004" pitchFamily="50" charset="0"/>
              </a:rPr>
              <a:t>250 000 </a:t>
            </a:r>
            <a:r>
              <a:rPr lang="en-US" sz="2200" dirty="0">
                <a:latin typeface="DINPro-Medium" panose="02000503030000020004" pitchFamily="50" charset="0"/>
              </a:rPr>
              <a:t>Items </a:t>
            </a:r>
            <a:r>
              <a:rPr lang="en-US" sz="2200" dirty="0" smtClean="0">
                <a:latin typeface="DINPro-Medium" panose="02000503030000020004" pitchFamily="50" charset="0"/>
              </a:rPr>
              <a:t>Created </a:t>
            </a:r>
            <a:r>
              <a:rPr lang="en-US" sz="2200" dirty="0">
                <a:latin typeface="DINPro-Medium" panose="02000503030000020004" pitchFamily="50" charset="0"/>
              </a:rPr>
              <a:t>by </a:t>
            </a:r>
            <a:r>
              <a:rPr lang="en-US" sz="2200" dirty="0" smtClean="0">
                <a:latin typeface="DINPro-Medium" panose="02000503030000020004" pitchFamily="50" charset="0"/>
              </a:rPr>
              <a:t>Players</a:t>
            </a:r>
            <a:endParaRPr lang="en-US" sz="2200" dirty="0">
              <a:latin typeface="DINPro-Medium" panose="02000503030000020004" pitchFamily="50" charset="0"/>
            </a:endParaRP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n-US" sz="2200" dirty="0">
                <a:latin typeface="DINPro-Medium" panose="02000503030000020004" pitchFamily="50" charset="0"/>
              </a:rPr>
              <a:t>96 Customizable </a:t>
            </a:r>
            <a:r>
              <a:rPr lang="en-US" sz="2200" dirty="0" smtClean="0">
                <a:latin typeface="DINPro-Medium" panose="02000503030000020004" pitchFamily="50" charset="0"/>
              </a:rPr>
              <a:t>Studios </a:t>
            </a:r>
            <a:r>
              <a:rPr lang="en-US" sz="2200" dirty="0" smtClean="0"/>
              <a:t>T</a:t>
            </a:r>
            <a:r>
              <a:rPr lang="en-US" sz="2200" dirty="0" smtClean="0">
                <a:latin typeface="DINPro-Medium" panose="02000503030000020004" pitchFamily="50" charset="0"/>
              </a:rPr>
              <a:t>hemes</a:t>
            </a:r>
            <a:endParaRPr lang="en-US" sz="2200" dirty="0">
              <a:latin typeface="DINPro-Medium" panose="02000503030000020004" pitchFamily="50" charset="0"/>
            </a:endParaRPr>
          </a:p>
          <a:p>
            <a:pPr lvl="1"/>
            <a:endParaRPr lang="fr-FR" dirty="0"/>
          </a:p>
        </p:txBody>
      </p:sp>
      <p:pic>
        <p:nvPicPr>
          <p:cNvPr id="3076" name="Picture 4" descr="prez.pn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9127" y="2559737"/>
            <a:ext cx="5672138" cy="328809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Games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81672905"/>
      </p:ext>
    </p:extLst>
  </p:cSld>
  <p:clrMapOvr>
    <a:masterClrMapping/>
  </p:clrMapOvr>
  <p:transition spd="slow" advTm="9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75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25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>
              <a:spcAft>
                <a:spcPts val="0"/>
              </a:spcAft>
            </a:pPr>
            <a:r>
              <a:rPr lang="fr-FR" sz="4800" dirty="0" smtClean="0"/>
              <a:t>OhMyDollz </a:t>
            </a:r>
          </a:p>
          <a:p>
            <a:r>
              <a:rPr lang="fr-FR" sz="4800" dirty="0" smtClean="0"/>
              <a:t>Fashion Show:</a:t>
            </a:r>
            <a:endParaRPr lang="fr-FR" sz="4800" dirty="0"/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n-US" sz="2200" dirty="0"/>
              <a:t>Launched July 2014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n-US" sz="2200" dirty="0"/>
              <a:t>887 </a:t>
            </a:r>
            <a:r>
              <a:rPr lang="en-US" sz="2200" dirty="0" smtClean="0"/>
              <a:t>700 </a:t>
            </a:r>
            <a:r>
              <a:rPr lang="en-US" sz="2200" dirty="0"/>
              <a:t>Players Signed In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n-US" sz="2200" dirty="0"/>
              <a:t>65 </a:t>
            </a:r>
            <a:r>
              <a:rPr lang="en-US" sz="2200" dirty="0" smtClean="0"/>
              <a:t>400 </a:t>
            </a:r>
            <a:r>
              <a:rPr lang="en-US" sz="2200" dirty="0"/>
              <a:t>Active Players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n-US" sz="2200" dirty="0"/>
              <a:t>Between 200 to 300 Simultaneous Players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n-US" sz="2200" dirty="0"/>
              <a:t>5005 Items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n-US" sz="2200" dirty="0"/>
              <a:t>24 </a:t>
            </a:r>
            <a:r>
              <a:rPr lang="en-US" sz="2200" dirty="0" smtClean="0"/>
              <a:t>Customizable Studios Themes</a:t>
            </a:r>
            <a:endParaRPr lang="en-US" sz="2200" dirty="0"/>
          </a:p>
          <a:p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Games</a:t>
            </a:r>
            <a:endParaRPr lang="fr-FR" dirty="0"/>
          </a:p>
        </p:txBody>
      </p:sp>
      <p:pic>
        <p:nvPicPr>
          <p:cNvPr id="11" name="Espace réservé du contenu 10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179127" y="2502145"/>
            <a:ext cx="5672138" cy="340328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6546549"/>
      </p:ext>
    </p:extLst>
  </p:cSld>
  <p:clrMapOvr>
    <a:masterClrMapping/>
  </p:clrMapOvr>
  <p:transition spd="med" advTm="9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5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5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half" idx="2"/>
          </p:nvPr>
        </p:nvSpPr>
        <p:spPr/>
        <p:txBody>
          <a:bodyPr>
            <a:normAutofit fontScale="55000" lnSpcReduction="20000"/>
          </a:bodyPr>
          <a:lstStyle/>
          <a:p>
            <a:r>
              <a:rPr lang="fr-FR" sz="8000" dirty="0" smtClean="0"/>
              <a:t>Eredan ITCG:</a:t>
            </a:r>
            <a:endParaRPr lang="fr-FR" sz="8000" dirty="0"/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n-US" sz="3600" dirty="0">
                <a:latin typeface="DINPro-Medium" panose="02000503030000020004" pitchFamily="50" charset="0"/>
              </a:rPr>
              <a:t>Launched April 2010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n-US" sz="3600" dirty="0">
                <a:latin typeface="DINPro-Medium" panose="02000503030000020004" pitchFamily="50" charset="0"/>
              </a:rPr>
              <a:t>3 943 </a:t>
            </a:r>
            <a:r>
              <a:rPr lang="en-US" sz="3600" dirty="0" smtClean="0">
                <a:latin typeface="DINPro-Medium" panose="02000503030000020004" pitchFamily="50" charset="0"/>
              </a:rPr>
              <a:t>600 </a:t>
            </a:r>
            <a:r>
              <a:rPr lang="en-US" sz="3600" dirty="0">
                <a:latin typeface="DINPro-Medium" panose="02000503030000020004" pitchFamily="50" charset="0"/>
              </a:rPr>
              <a:t>Registered </a:t>
            </a:r>
            <a:r>
              <a:rPr lang="en-US" sz="3600" dirty="0" smtClean="0">
                <a:latin typeface="DINPro-Medium" panose="02000503030000020004" pitchFamily="50" charset="0"/>
              </a:rPr>
              <a:t>Players</a:t>
            </a:r>
            <a:endParaRPr lang="en-US" sz="3600" dirty="0">
              <a:latin typeface="DINPro-Medium" panose="02000503030000020004" pitchFamily="50" charset="0"/>
            </a:endParaRP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n-US" sz="3600" dirty="0" smtClean="0">
                <a:latin typeface="DINPro-Medium" panose="02000503030000020004" pitchFamily="50" charset="0"/>
              </a:rPr>
              <a:t>15 000 </a:t>
            </a:r>
            <a:r>
              <a:rPr lang="en-US" sz="3600" dirty="0">
                <a:latin typeface="DINPro-Medium" panose="02000503030000020004" pitchFamily="50" charset="0"/>
              </a:rPr>
              <a:t>Active players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n-US" sz="3600" dirty="0">
                <a:latin typeface="DINPro-Medium" panose="02000503030000020004" pitchFamily="50" charset="0"/>
              </a:rPr>
              <a:t>Between 100 to 200 </a:t>
            </a:r>
            <a:r>
              <a:rPr lang="en-US" sz="3600" dirty="0"/>
              <a:t>S</a:t>
            </a:r>
            <a:r>
              <a:rPr lang="en-US" sz="3600" dirty="0" smtClean="0">
                <a:latin typeface="DINPro-Medium" panose="02000503030000020004" pitchFamily="50" charset="0"/>
              </a:rPr>
              <a:t>imultaneous </a:t>
            </a:r>
            <a:r>
              <a:rPr lang="en-US" sz="3600" dirty="0" smtClean="0"/>
              <a:t>P</a:t>
            </a:r>
            <a:r>
              <a:rPr lang="en-US" sz="3600" dirty="0" smtClean="0">
                <a:latin typeface="DINPro-Medium" panose="02000503030000020004" pitchFamily="50" charset="0"/>
              </a:rPr>
              <a:t>layers</a:t>
            </a:r>
            <a:endParaRPr lang="en-US" sz="3600" dirty="0">
              <a:latin typeface="DINPro-Medium" panose="02000503030000020004" pitchFamily="50" charset="0"/>
            </a:endParaRP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n-US" sz="3600" dirty="0">
                <a:latin typeface="DINPro-Medium" panose="02000503030000020004" pitchFamily="50" charset="0"/>
              </a:rPr>
              <a:t>Toped at 1 500 simultaneous players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n-US" sz="3600" dirty="0">
                <a:latin typeface="DINPro-Medium" panose="02000503030000020004" pitchFamily="50" charset="0"/>
              </a:rPr>
              <a:t>46 800 </a:t>
            </a:r>
            <a:r>
              <a:rPr lang="en-US" sz="3600" dirty="0" smtClean="0">
                <a:latin typeface="DINPro-Medium" panose="02000503030000020004" pitchFamily="50" charset="0"/>
              </a:rPr>
              <a:t>500 PVP </a:t>
            </a:r>
            <a:r>
              <a:rPr lang="en-US" sz="3600" dirty="0" smtClean="0"/>
              <a:t>G</a:t>
            </a:r>
            <a:r>
              <a:rPr lang="en-US" sz="3600" dirty="0" smtClean="0">
                <a:latin typeface="DINPro-Medium" panose="02000503030000020004" pitchFamily="50" charset="0"/>
              </a:rPr>
              <a:t>ames </a:t>
            </a:r>
            <a:r>
              <a:rPr lang="en-US" sz="3600" dirty="0" smtClean="0"/>
              <a:t>P</a:t>
            </a:r>
            <a:r>
              <a:rPr lang="en-US" sz="3600" dirty="0" smtClean="0">
                <a:latin typeface="DINPro-Medium" panose="02000503030000020004" pitchFamily="50" charset="0"/>
              </a:rPr>
              <a:t>layed</a:t>
            </a:r>
            <a:endParaRPr lang="en-US" sz="3600" dirty="0">
              <a:latin typeface="DINPro-Medium" panose="02000503030000020004" pitchFamily="50" charset="0"/>
            </a:endParaRP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n-US" sz="3600" dirty="0">
                <a:latin typeface="DINPro-Medium" panose="02000503030000020004" pitchFamily="50" charset="0"/>
              </a:rPr>
              <a:t>34 290 </a:t>
            </a:r>
            <a:r>
              <a:rPr lang="en-US" sz="3600" dirty="0" smtClean="0">
                <a:latin typeface="DINPro-Medium" panose="02000503030000020004" pitchFamily="50" charset="0"/>
              </a:rPr>
              <a:t>700 </a:t>
            </a:r>
            <a:r>
              <a:rPr lang="en-US" sz="3600" dirty="0">
                <a:latin typeface="DINPro-Medium" panose="02000503030000020004" pitchFamily="50" charset="0"/>
              </a:rPr>
              <a:t>PVE </a:t>
            </a:r>
            <a:r>
              <a:rPr lang="en-US" sz="3600" dirty="0" smtClean="0"/>
              <a:t>G</a:t>
            </a:r>
            <a:r>
              <a:rPr lang="en-US" sz="3600" dirty="0" smtClean="0">
                <a:latin typeface="DINPro-Medium" panose="02000503030000020004" pitchFamily="50" charset="0"/>
              </a:rPr>
              <a:t>ames Played</a:t>
            </a:r>
            <a:endParaRPr lang="en-US" sz="3600" dirty="0">
              <a:latin typeface="DINPro-Medium" panose="02000503030000020004" pitchFamily="50" charset="0"/>
            </a:endParaRP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n-US" sz="3600" dirty="0">
                <a:latin typeface="DINPro-Medium" panose="02000503030000020004" pitchFamily="50" charset="0"/>
              </a:rPr>
              <a:t>4705 </a:t>
            </a:r>
            <a:r>
              <a:rPr lang="en-US" sz="3600" dirty="0" smtClean="0">
                <a:latin typeface="DINPro-Medium" panose="02000503030000020004" pitchFamily="50" charset="0"/>
              </a:rPr>
              <a:t>Cards </a:t>
            </a:r>
            <a:r>
              <a:rPr lang="en-US" sz="3600" dirty="0" smtClean="0"/>
              <a:t>I</a:t>
            </a:r>
            <a:r>
              <a:rPr lang="en-US" sz="3600" dirty="0" smtClean="0">
                <a:latin typeface="DINPro-Medium" panose="02000503030000020004" pitchFamily="50" charset="0"/>
              </a:rPr>
              <a:t>ncluding </a:t>
            </a:r>
            <a:r>
              <a:rPr lang="en-US" sz="3600" dirty="0">
                <a:latin typeface="DINPro-Medium" panose="02000503030000020004" pitchFamily="50" charset="0"/>
              </a:rPr>
              <a:t>1881 </a:t>
            </a:r>
            <a:r>
              <a:rPr lang="en-US" sz="3600" dirty="0" smtClean="0">
                <a:latin typeface="DINPro-Medium" panose="02000503030000020004" pitchFamily="50" charset="0"/>
              </a:rPr>
              <a:t>Characters</a:t>
            </a:r>
            <a:endParaRPr lang="en-US" sz="3600" dirty="0">
              <a:latin typeface="DINPro-Medium" panose="02000503030000020004" pitchFamily="50" charset="0"/>
            </a:endParaRPr>
          </a:p>
          <a:p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Games</a:t>
            </a:r>
            <a:endParaRPr lang="fr-FR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179127" y="2363080"/>
            <a:ext cx="5375429" cy="368141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4189865"/>
      </p:ext>
    </p:extLst>
  </p:cSld>
  <p:clrMapOvr>
    <a:masterClrMapping/>
  </p:clrMapOvr>
  <p:transition spd="slow" advTm="9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75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25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75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Eredan Arena: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n-US" dirty="0">
                <a:latin typeface="DINPro-Medium" panose="02000503030000020004" pitchFamily="50" charset="0"/>
              </a:rPr>
              <a:t>Launched October 2013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n-US" dirty="0">
                <a:latin typeface="DINPro-Medium" panose="02000503030000020004" pitchFamily="50" charset="0"/>
              </a:rPr>
              <a:t>104 116 333 Games Played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n-US" dirty="0">
                <a:latin typeface="DINPro-Medium" panose="02000503030000020004" pitchFamily="50" charset="0"/>
              </a:rPr>
              <a:t>2 599 578 Players Signed In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n-US" dirty="0">
                <a:latin typeface="DINPro-Medium" panose="02000503030000020004" pitchFamily="50" charset="0"/>
              </a:rPr>
              <a:t>78 864 Active Players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n-US" dirty="0">
                <a:latin typeface="DINPro-Medium" panose="02000503030000020004" pitchFamily="50" charset="0"/>
              </a:rPr>
              <a:t>Between 1000 to 1400 Simultaneous players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n-US" dirty="0">
                <a:latin typeface="DINPro-Medium" panose="02000503030000020004" pitchFamily="50" charset="0"/>
              </a:rPr>
              <a:t>235 Character Cards</a:t>
            </a:r>
          </a:p>
          <a:p>
            <a:endParaRPr lang="fr-FR" dirty="0" smtClean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179127" y="2208526"/>
            <a:ext cx="5320694" cy="39905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Games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62564258"/>
      </p:ext>
    </p:extLst>
  </p:cSld>
  <p:clrMapOvr>
    <a:masterClrMapping/>
  </p:clrMapOvr>
  <p:transition spd="slow" advTm="9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75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25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half" idx="2"/>
          </p:nvPr>
        </p:nvSpPr>
        <p:spPr>
          <a:xfrm>
            <a:off x="1" y="2051222"/>
            <a:ext cx="6943724" cy="430512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fr-FR" dirty="0" smtClean="0">
                <a:solidFill>
                  <a:srgbClr val="000000"/>
                </a:solidFill>
              </a:rPr>
              <a:t>And </a:t>
            </a:r>
            <a:r>
              <a:rPr lang="fr-FR" dirty="0" err="1" smtClean="0">
                <a:solidFill>
                  <a:srgbClr val="000000"/>
                </a:solidFill>
              </a:rPr>
              <a:t>soon</a:t>
            </a:r>
            <a:r>
              <a:rPr lang="fr-FR" dirty="0" smtClean="0">
                <a:solidFill>
                  <a:srgbClr val="000000"/>
                </a:solidFill>
              </a:rPr>
              <a:t>…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fr-FR" sz="6000" dirty="0" smtClean="0"/>
              <a:t>A new MOBA !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fr-FR" sz="4000" dirty="0" err="1" smtClean="0">
                <a:solidFill>
                  <a:srgbClr val="000000"/>
                </a:solidFill>
              </a:rPr>
              <a:t>Visit</a:t>
            </a:r>
            <a:r>
              <a:rPr lang="fr-FR" sz="4000" dirty="0" smtClean="0">
                <a:solidFill>
                  <a:srgbClr val="000000"/>
                </a:solidFill>
              </a:rPr>
              <a:t> us </a:t>
            </a:r>
            <a:r>
              <a:rPr lang="fr-FR" sz="4000" dirty="0" err="1" smtClean="0">
                <a:solidFill>
                  <a:srgbClr val="000000"/>
                </a:solidFill>
              </a:rPr>
              <a:t>now</a:t>
            </a:r>
            <a:r>
              <a:rPr lang="fr-FR" sz="4000" dirty="0" smtClean="0">
                <a:solidFill>
                  <a:srgbClr val="000000"/>
                </a:solidFill>
              </a:rPr>
              <a:t> 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fr-FR" sz="4000" dirty="0" smtClean="0">
                <a:solidFill>
                  <a:srgbClr val="000000"/>
                </a:solidFill>
              </a:rPr>
              <a:t>for more </a:t>
            </a:r>
            <a:r>
              <a:rPr lang="fr-FR" sz="4000" dirty="0" err="1" smtClean="0">
                <a:solidFill>
                  <a:srgbClr val="000000"/>
                </a:solidFill>
              </a:rPr>
              <a:t>details</a:t>
            </a:r>
            <a:endParaRPr lang="fr-FR" sz="4000" dirty="0" smtClean="0">
              <a:solidFill>
                <a:srgbClr val="000000"/>
              </a:solidFill>
            </a:endParaRPr>
          </a:p>
          <a:p>
            <a:endParaRPr lang="fr-FR" dirty="0" smtClean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7334250" y="2051222"/>
            <a:ext cx="2654773" cy="37569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Games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17886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00"/>
    </mc:Choice>
    <mc:Fallback>
      <p:transition spd="slow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DOfficeLightV0">
  <a:themeElements>
    <a:clrScheme name="Personnalisé 2">
      <a:dk1>
        <a:srgbClr val="FFFFFF"/>
      </a:dk1>
      <a:lt1>
        <a:srgbClr val="0F6FC6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406</TotalTime>
  <Words>216</Words>
  <Application>Microsoft Office PowerPoint</Application>
  <PresentationFormat>Grand écran</PresentationFormat>
  <Paragraphs>55</Paragraphs>
  <Slides>9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8" baseType="lpstr">
      <vt:lpstr>Aharoni</vt:lpstr>
      <vt:lpstr>Arial</vt:lpstr>
      <vt:lpstr>Calibri</vt:lpstr>
      <vt:lpstr>DaunPenh</vt:lpstr>
      <vt:lpstr>DINPro-Medium</vt:lpstr>
      <vt:lpstr>Sitka Small</vt:lpstr>
      <vt:lpstr>Wingdings</vt:lpstr>
      <vt:lpstr>Wingdings 2</vt:lpstr>
      <vt:lpstr>HDOfficeLightV0</vt:lpstr>
      <vt:lpstr>Présentation PowerPoint</vt:lpstr>
      <vt:lpstr>Féérik games</vt:lpstr>
      <vt:lpstr>History</vt:lpstr>
      <vt:lpstr>The Team</vt:lpstr>
      <vt:lpstr>Games</vt:lpstr>
      <vt:lpstr>Games</vt:lpstr>
      <vt:lpstr>Games</vt:lpstr>
      <vt:lpstr>Games</vt:lpstr>
      <vt:lpstr>Games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Julie P.</dc:creator>
  <cp:lastModifiedBy>Julie P.</cp:lastModifiedBy>
  <cp:revision>38</cp:revision>
  <dcterms:created xsi:type="dcterms:W3CDTF">2016-02-19T13:36:45Z</dcterms:created>
  <dcterms:modified xsi:type="dcterms:W3CDTF">2016-02-19T20:22:57Z</dcterms:modified>
</cp:coreProperties>
</file>