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90" r:id="rId3"/>
    <p:sldId id="392" r:id="rId4"/>
    <p:sldId id="320" r:id="rId5"/>
    <p:sldId id="321" r:id="rId6"/>
    <p:sldId id="322" r:id="rId7"/>
    <p:sldId id="323" r:id="rId8"/>
    <p:sldId id="324" r:id="rId9"/>
    <p:sldId id="325" r:id="rId10"/>
    <p:sldId id="339" r:id="rId11"/>
    <p:sldId id="347" r:id="rId12"/>
    <p:sldId id="379" r:id="rId13"/>
    <p:sldId id="326" r:id="rId14"/>
    <p:sldId id="327" r:id="rId15"/>
    <p:sldId id="340" r:id="rId16"/>
    <p:sldId id="328" r:id="rId17"/>
    <p:sldId id="342" r:id="rId18"/>
    <p:sldId id="348" r:id="rId19"/>
    <p:sldId id="349" r:id="rId20"/>
    <p:sldId id="329" r:id="rId21"/>
    <p:sldId id="330" r:id="rId22"/>
    <p:sldId id="331" r:id="rId23"/>
    <p:sldId id="332" r:id="rId24"/>
    <p:sldId id="333" r:id="rId25"/>
    <p:sldId id="334" r:id="rId26"/>
    <p:sldId id="343" r:id="rId27"/>
    <p:sldId id="344" r:id="rId28"/>
    <p:sldId id="335" r:id="rId29"/>
    <p:sldId id="345" r:id="rId30"/>
    <p:sldId id="336" r:id="rId31"/>
    <p:sldId id="337" r:id="rId32"/>
    <p:sldId id="279" r:id="rId33"/>
    <p:sldId id="373" r:id="rId34"/>
    <p:sldId id="346" r:id="rId35"/>
    <p:sldId id="354" r:id="rId36"/>
    <p:sldId id="355" r:id="rId37"/>
    <p:sldId id="350" r:id="rId38"/>
    <p:sldId id="356" r:id="rId39"/>
    <p:sldId id="357" r:id="rId40"/>
    <p:sldId id="359" r:id="rId41"/>
    <p:sldId id="358" r:id="rId42"/>
    <p:sldId id="360" r:id="rId43"/>
    <p:sldId id="361" r:id="rId44"/>
    <p:sldId id="362" r:id="rId45"/>
    <p:sldId id="351" r:id="rId46"/>
    <p:sldId id="363" r:id="rId47"/>
    <p:sldId id="374" r:id="rId48"/>
    <p:sldId id="378" r:id="rId49"/>
    <p:sldId id="375" r:id="rId50"/>
    <p:sldId id="364" r:id="rId51"/>
    <p:sldId id="380" r:id="rId52"/>
    <p:sldId id="365" r:id="rId53"/>
    <p:sldId id="366" r:id="rId54"/>
    <p:sldId id="353" r:id="rId55"/>
    <p:sldId id="367" r:id="rId56"/>
    <p:sldId id="368" r:id="rId57"/>
    <p:sldId id="369" r:id="rId58"/>
    <p:sldId id="370" r:id="rId59"/>
    <p:sldId id="371" r:id="rId60"/>
    <p:sldId id="377" r:id="rId61"/>
    <p:sldId id="382" r:id="rId62"/>
    <p:sldId id="383" r:id="rId63"/>
    <p:sldId id="391" r:id="rId64"/>
    <p:sldId id="317" r:id="rId6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qBYnuPOUdkwV+GUY+E+pJw==" hashData="F45IgIRxhWOx+zXsFMdBPkL+a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3EA6"/>
    <a:srgbClr val="0000FF"/>
    <a:srgbClr val="003300"/>
    <a:srgbClr val="DDDDDD"/>
    <a:srgbClr val="C0C0C0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9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36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CF31E5-633B-4E06-B136-6A7D3746980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978337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egnaposto immagin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5058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059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CE3039D6-615A-4C00-894C-71794D8C3987}" type="slidenum">
              <a:rPr lang="it-IT" altLang="it-IT" sz="1200" smtClean="0"/>
              <a:pPr/>
              <a:t>31</a:t>
            </a:fld>
            <a:endParaRPr lang="it-IT" altLang="it-IT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393D6-5734-42A3-B6A1-ED8FD937335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12068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D5D48-E1B3-4A1A-A36F-E6C71D41C66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28645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75CC5-E392-4818-8226-6EBA9D98F1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0793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1DF92-D3D3-4B69-9B14-DD09158C503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040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53FD3-B6AE-4BE0-90D8-249D363109B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0369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EB85E-A478-4F84-B19E-B7B33D7DF71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49480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0F1C8-4C5F-4A5C-B598-F68BAA0271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0168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B99FF-963D-4FF7-ACDA-D4EC0052572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68746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48E0B-4C01-4812-AD94-D2436A1F7EB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7297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C5441-8D65-4879-831F-3AD88DEC304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44829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B6390-1340-46D4-B904-263D932BE8B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88786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B49FC-1F47-4A5F-8EBD-90E7489964E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9816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C8987-1E48-4B3E-9146-2DF88C79829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2216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6D5DD-D6A0-426D-9213-D0A2459457D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180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E461E-267D-470D-8733-18A9A9D654C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934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C3851E-AC76-4D6C-8050-21B0350DBB0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8049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64BD7-8E01-414A-BA44-79A23F71704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5901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38AFD-B3CF-43D5-B8BE-180DBF737FA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566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9A7D7-9ECD-4D4A-8834-2FB54AF0DAE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21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1BF7C4-D6E5-49F5-BFC3-80A356D6CA0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0215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97F409-12B1-4C4D-92BE-92A0604FE62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6973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2058B-6014-428A-852C-01A54FF538E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130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65D8FBD-E4D4-4680-ABF2-2DAA795DA12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6C0509-9505-4B8C-B1F5-4473E2946020}" type="slidenum">
              <a:rPr lang="it-IT" altLang="it-IT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‹N›</a:t>
            </a:fld>
            <a:endParaRPr lang="it-IT" altLang="it-IT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97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jpeg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4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png"/><Relationship Id="rId5" Type="http://schemas.openxmlformats.org/officeDocument/2006/relationships/image" Target="../media/image110.jpeg"/><Relationship Id="rId4" Type="http://schemas.openxmlformats.org/officeDocument/2006/relationships/image" Target="../media/image10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5.gif"/><Relationship Id="rId4" Type="http://schemas.openxmlformats.org/officeDocument/2006/relationships/image" Target="../media/image1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7-10360045-lcfsle-400"/>
          <p:cNvSpPr>
            <a:spLocks noChangeArrowheads="1"/>
          </p:cNvSpPr>
          <p:nvPr/>
        </p:nvSpPr>
        <p:spPr bwMode="auto">
          <a:xfrm>
            <a:off x="2555875" y="439738"/>
            <a:ext cx="3816350" cy="29527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Rectangle 2" descr="5-27 10390002-lcfs015"/>
          <p:cNvSpPr>
            <a:spLocks noChangeArrowheads="1"/>
          </p:cNvSpPr>
          <p:nvPr/>
        </p:nvSpPr>
        <p:spPr bwMode="auto">
          <a:xfrm>
            <a:off x="-107950" y="9525"/>
            <a:ext cx="9251950" cy="695801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WordArt 5"/>
          <p:cNvSpPr>
            <a:spLocks noChangeArrowheads="1" noChangeShapeType="1" noTextEdit="1"/>
          </p:cNvSpPr>
          <p:nvPr/>
        </p:nvSpPr>
        <p:spPr bwMode="auto">
          <a:xfrm>
            <a:off x="1626480" y="1704450"/>
            <a:ext cx="5832475" cy="3168650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n-US" sz="3200" b="1" kern="10" dirty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CCFF"/>
                    </a:gs>
                    <a:gs pos="100000">
                      <a:srgbClr val="2F5E76"/>
                    </a:gs>
                  </a:gsLst>
                  <a:lin ang="5400000" scaled="1"/>
                </a:gradFill>
                <a:effectLst>
                  <a:outerShdw dist="117088" dir="2963922" algn="ctr" rotWithShape="0">
                    <a:srgbClr val="000000"/>
                  </a:outerShdw>
                </a:effectLst>
                <a:latin typeface="Arial Black"/>
              </a:rPr>
              <a:t>Welcome to my</a:t>
            </a:r>
          </a:p>
          <a:p>
            <a:pPr algn="ctr"/>
            <a:r>
              <a:rPr lang="en-US" sz="3200" b="1" kern="10" dirty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CCFF"/>
                    </a:gs>
                    <a:gs pos="100000">
                      <a:srgbClr val="2F5E76"/>
                    </a:gs>
                  </a:gsLst>
                  <a:lin ang="5400000" scaled="1"/>
                </a:gradFill>
                <a:effectLst>
                  <a:outerShdw dist="117088" dir="2963922" algn="ctr" rotWithShape="0">
                    <a:srgbClr val="000000"/>
                  </a:outerShdw>
                </a:effectLst>
                <a:latin typeface="Arial Black"/>
              </a:rPr>
              <a:t>Israel </a:t>
            </a:r>
            <a:r>
              <a:rPr lang="en-US" sz="3200" b="1" kern="1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CCFF"/>
                    </a:gs>
                    <a:gs pos="100000">
                      <a:srgbClr val="2F5E76"/>
                    </a:gs>
                  </a:gsLst>
                  <a:lin ang="5400000" scaled="1"/>
                </a:gradFill>
                <a:effectLst>
                  <a:outerShdw dist="117088" dir="2963922" algn="ctr" rotWithShape="0">
                    <a:srgbClr val="000000"/>
                  </a:outerShdw>
                </a:effectLst>
                <a:latin typeface="Arial Black"/>
              </a:rPr>
              <a:t>(1980) Memories</a:t>
            </a:r>
            <a:endParaRPr lang="it-IT" sz="3200" b="1" kern="10" dirty="0">
              <a:ln w="3810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CCFF"/>
                  </a:gs>
                  <a:gs pos="100000">
                    <a:srgbClr val="2F5E76"/>
                  </a:gs>
                </a:gsLst>
                <a:lin ang="5400000" scaled="1"/>
              </a:gradFill>
              <a:effectLst>
                <a:outerShdw dist="117088" dir="2963922" algn="ctr" rotWithShape="0">
                  <a:srgbClr val="000000"/>
                </a:outerShdw>
              </a:effectLst>
              <a:latin typeface="Arial Black"/>
            </a:endParaRPr>
          </a:p>
        </p:txBody>
      </p:sp>
      <p:sp>
        <p:nvSpPr>
          <p:cNvPr id="10" name="Rechthoekige driehoek 7"/>
          <p:cNvSpPr/>
          <p:nvPr/>
        </p:nvSpPr>
        <p:spPr>
          <a:xfrm flipH="1" flipV="1">
            <a:off x="4542718" y="40032"/>
            <a:ext cx="4601282" cy="3469560"/>
          </a:xfrm>
          <a:prstGeom prst="rtTriangle">
            <a:avLst/>
          </a:prstGeom>
          <a:solidFill>
            <a:sysClr val="window" lastClr="FFFFFF">
              <a:lumMod val="65000"/>
              <a:alpha val="5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lIns="91431" tIns="45715" rIns="91431" bIns="457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800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12" name="Rechthoekige driehoek 2"/>
          <p:cNvSpPr/>
          <p:nvPr/>
        </p:nvSpPr>
        <p:spPr>
          <a:xfrm flipH="1">
            <a:off x="4572000" y="3399780"/>
            <a:ext cx="4572000" cy="3458220"/>
          </a:xfrm>
          <a:prstGeom prst="rtTriangle">
            <a:avLst/>
          </a:prstGeom>
          <a:solidFill>
            <a:sysClr val="window" lastClr="FFFFFF">
              <a:lumMod val="65000"/>
              <a:alpha val="5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lIns="91431" tIns="45715" rIns="91431" bIns="457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800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pic>
        <p:nvPicPr>
          <p:cNvPr id="2050" name="Picture 2" descr="F:\-  0 ATTACH\PPS\7-10360045-lcfsle-3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90" y="3112875"/>
            <a:ext cx="1368425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hthoekige driehoek 6"/>
          <p:cNvSpPr/>
          <p:nvPr/>
        </p:nvSpPr>
        <p:spPr>
          <a:xfrm flipV="1">
            <a:off x="0" y="0"/>
            <a:ext cx="4640580" cy="3509592"/>
          </a:xfrm>
          <a:prstGeom prst="rtTriangle">
            <a:avLst/>
          </a:prstGeom>
          <a:solidFill>
            <a:sysClr val="window" lastClr="FFFFFF">
              <a:lumMod val="65000"/>
              <a:alpha val="5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lIns="91431" tIns="45715" rIns="91431" bIns="457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800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14" name="Rechthoekige driehoek 5"/>
          <p:cNvSpPr/>
          <p:nvPr/>
        </p:nvSpPr>
        <p:spPr>
          <a:xfrm>
            <a:off x="0" y="3414387"/>
            <a:ext cx="4640580" cy="3443612"/>
          </a:xfrm>
          <a:prstGeom prst="rtTriangle">
            <a:avLst/>
          </a:prstGeom>
          <a:solidFill>
            <a:sysClr val="window" lastClr="FFFFFF">
              <a:lumMod val="65000"/>
              <a:alpha val="50000"/>
            </a:sys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lIns="91431" tIns="45715" rIns="91431" bIns="457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800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14353" name="Text Box 9"/>
          <p:cNvSpPr txBox="1">
            <a:spLocks noChangeArrowheads="1"/>
          </p:cNvSpPr>
          <p:nvPr/>
        </p:nvSpPr>
        <p:spPr bwMode="auto">
          <a:xfrm>
            <a:off x="304800" y="6116638"/>
            <a:ext cx="4032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>
                <a:solidFill>
                  <a:schemeClr val="bg1"/>
                </a:solidFill>
                <a:latin typeface="Monotype Corsiva" pitchFamily="66" charset="0"/>
              </a:rPr>
              <a:t>Slides will advance automatically</a:t>
            </a:r>
          </a:p>
        </p:txBody>
      </p:sp>
      <p:pic>
        <p:nvPicPr>
          <p:cNvPr id="19" name="Picture 8" descr="E:\CARLA Dati 12 dicembre 2015\CARLA Carla Acer 16-3-2014\- 0A New Pc-ACER 2 febbraio 2013\- 00 1 GIUGNO\- ARRIVAL + GIF 21 Giugno\- 0 cartelle  2012-2015 - 1 maggio\AUTO - MOTO  - TRENI - BARCA\e7a33e08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EEF4F5"/>
              </a:clrFrom>
              <a:clrTo>
                <a:srgbClr val="EEF4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050" y="-742950"/>
            <a:ext cx="2736850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10" descr="Music 2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008688"/>
            <a:ext cx="122872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:sndAc>
          <p:stSnd loop="1">
            <p:snd r:embed="rId2" name="Mozart - Romanza .wav"/>
          </p:stSnd>
        </p:sndAc>
      </p:transition>
    </mc:Choice>
    <mc:Fallback xmlns="">
      <p:transition spd="slow" advTm="24000">
        <p:sndAc>
          <p:stSnd loop="1">
            <p:snd r:embed="rId8" name="Mozart - Romanz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-0.58837 0.31482 " pathEditMode="relative" rAng="0" ptsTypes="AA">
                                      <p:cBhvr>
                                        <p:cTn id="28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2700" y="1574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9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455-... Welcome to my Israel memories\israel_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179512" y="314096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err="1" smtClean="0">
                <a:solidFill>
                  <a:srgbClr val="FF0000"/>
                </a:solidFill>
                <a:latin typeface="Arial" charset="0"/>
                <a:cs typeface="Arial" charset="0"/>
              </a:rPr>
              <a:t>Map</a:t>
            </a:r>
            <a:r>
              <a:rPr lang="it-IT" sz="20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of </a:t>
            </a:r>
            <a:r>
              <a:rPr lang="it-IT" sz="2000" b="1" dirty="0" err="1" smtClean="0">
                <a:solidFill>
                  <a:srgbClr val="FF0000"/>
                </a:solidFill>
                <a:latin typeface="Arial" charset="0"/>
                <a:cs typeface="Arial" charset="0"/>
              </a:rPr>
              <a:t>Israel</a:t>
            </a:r>
            <a:r>
              <a:rPr lang="it-IT" sz="20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  2016</a:t>
            </a:r>
            <a:endParaRPr lang="it-IT" sz="2000" b="1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9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6" descr="1-10360003-les015-"/>
          <p:cNvSpPr>
            <a:spLocks noChangeArrowheads="1"/>
          </p:cNvSpPr>
          <p:nvPr/>
        </p:nvSpPr>
        <p:spPr bwMode="auto">
          <a:xfrm>
            <a:off x="827088" y="765175"/>
            <a:ext cx="44640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7591" name="Rectangle 7" descr="1-10360004-lc020le-"/>
          <p:cNvSpPr>
            <a:spLocks noChangeArrowheads="1"/>
          </p:cNvSpPr>
          <p:nvPr/>
        </p:nvSpPr>
        <p:spPr bwMode="auto">
          <a:xfrm>
            <a:off x="1692275" y="1412875"/>
            <a:ext cx="44640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7592" name="Rectangle 8" descr="1-10360002-lcsle015-"/>
          <p:cNvSpPr>
            <a:spLocks noChangeArrowheads="1"/>
          </p:cNvSpPr>
          <p:nvPr/>
        </p:nvSpPr>
        <p:spPr bwMode="auto">
          <a:xfrm>
            <a:off x="2771775" y="1989138"/>
            <a:ext cx="4464050" cy="33845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7593" name="Rectangle 9" descr="1-10360020-lc05-"/>
          <p:cNvSpPr>
            <a:spLocks noChangeArrowheads="1"/>
          </p:cNvSpPr>
          <p:nvPr/>
        </p:nvSpPr>
        <p:spPr bwMode="auto">
          <a:xfrm>
            <a:off x="3851275" y="2708275"/>
            <a:ext cx="4464050" cy="33845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6948488" y="549275"/>
            <a:ext cx="14478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Jerusalem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pull dir="lu"/>
      </p:transition>
    </mc:Choice>
    <mc:Fallback xmlns="">
      <p:transition spd="slow" advTm="17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 animBg="1"/>
      <p:bldP spid="67592" grpId="0" animBg="1"/>
      <p:bldP spid="6759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 descr="1 10360010-cfsle015-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3352800" y="6491288"/>
            <a:ext cx="32004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Jerusalem - Western Wall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 descr="1-29 10360027-lcsle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4114800" y="6491288"/>
            <a:ext cx="1728788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Men praying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 descr="1-10360009-lcsle015-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8434" name="Rectangle 5" descr="1-10360005-lcsle05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5940425" y="6165850"/>
            <a:ext cx="1271588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Hasidim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1835150" y="6165850"/>
            <a:ext cx="1728788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Men praying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5" descr="1-10360001-lec025sles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 descr="1-34310360026-csle020fsm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 descr="1-94170037-l-ac--400"/>
          <p:cNvSpPr>
            <a:spLocks noChangeArrowheads="1"/>
          </p:cNvSpPr>
          <p:nvPr/>
        </p:nvSpPr>
        <p:spPr bwMode="auto">
          <a:xfrm>
            <a:off x="827088" y="404813"/>
            <a:ext cx="3816350" cy="51133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87045" name="Rectangle 5" descr="1-94170036-c-ac-400"/>
          <p:cNvSpPr>
            <a:spLocks noChangeArrowheads="1"/>
          </p:cNvSpPr>
          <p:nvPr/>
        </p:nvSpPr>
        <p:spPr bwMode="auto">
          <a:xfrm>
            <a:off x="2627313" y="1052513"/>
            <a:ext cx="3816350" cy="51133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87046" name="Rectangle 6" descr="4-3-10390028-lcfsm-400"/>
          <p:cNvSpPr>
            <a:spLocks noChangeArrowheads="1"/>
          </p:cNvSpPr>
          <p:nvPr/>
        </p:nvSpPr>
        <p:spPr bwMode="auto">
          <a:xfrm>
            <a:off x="4643438" y="1341438"/>
            <a:ext cx="3816350" cy="511333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pull dir="lu"/>
      </p:transition>
    </mc:Choice>
    <mc:Fallback xmlns="">
      <p:transition spd="slow" advTm="1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 animBg="1"/>
      <p:bldP spid="870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 descr="1-94170030-lle--"/>
          <p:cNvSpPr>
            <a:spLocks noChangeArrowheads="1"/>
          </p:cNvSpPr>
          <p:nvPr/>
        </p:nvSpPr>
        <p:spPr bwMode="auto">
          <a:xfrm>
            <a:off x="900113" y="908050"/>
            <a:ext cx="44640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5235" name="Rectangle 3" descr="1-94170034-lc--"/>
          <p:cNvSpPr>
            <a:spLocks noChangeArrowheads="1"/>
          </p:cNvSpPr>
          <p:nvPr/>
        </p:nvSpPr>
        <p:spPr bwMode="auto">
          <a:xfrm>
            <a:off x="1908175" y="1773238"/>
            <a:ext cx="44640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5236" name="Rectangle 4" descr="4-3-10390020-cs05-"/>
          <p:cNvSpPr>
            <a:spLocks noChangeArrowheads="1"/>
          </p:cNvSpPr>
          <p:nvPr/>
        </p:nvSpPr>
        <p:spPr bwMode="auto">
          <a:xfrm>
            <a:off x="3563938" y="2565400"/>
            <a:ext cx="4464050" cy="33845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pull dir="lu"/>
      </p:transition>
    </mc:Choice>
    <mc:Fallback xmlns="">
      <p:transition spd="slow" advTm="1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animBg="1"/>
      <p:bldP spid="952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 descr="1-34-10360007-lsle015-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3554" name="Rectangle 3" descr="1-10360018-lcfs015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1981200" y="6248400"/>
            <a:ext cx="56388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Jerusalem - Dome of the Rock on Temple Mount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4" descr="1 10360017-lc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971550" y="6491288"/>
            <a:ext cx="70866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Jerusalem – Details of the Dome of the Rock on Temple Mount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4" descr="1 10360016-lc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 descr="1-10360013-lcsle010-400"/>
          <p:cNvSpPr>
            <a:spLocks noChangeArrowheads="1"/>
          </p:cNvSpPr>
          <p:nvPr/>
        </p:nvSpPr>
        <p:spPr bwMode="auto">
          <a:xfrm>
            <a:off x="611188" y="549275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88067" name="Rectangle 3" descr="1-10360014-lcsle010-400"/>
          <p:cNvSpPr>
            <a:spLocks noChangeArrowheads="1"/>
          </p:cNvSpPr>
          <p:nvPr/>
        </p:nvSpPr>
        <p:spPr bwMode="auto">
          <a:xfrm>
            <a:off x="2484438" y="981075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88068" name="Rectangle 4" descr="1-10360015-lcfsle05-400"/>
          <p:cNvSpPr>
            <a:spLocks noChangeArrowheads="1"/>
          </p:cNvSpPr>
          <p:nvPr/>
        </p:nvSpPr>
        <p:spPr bwMode="auto">
          <a:xfrm>
            <a:off x="4643438" y="1341438"/>
            <a:ext cx="3816350" cy="511333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pull dir="lu"/>
      </p:transition>
    </mc:Choice>
    <mc:Fallback xmlns="">
      <p:transition spd="slow" advTm="1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animBg="1"/>
      <p:bldP spid="880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4" descr="1 10360023-lcsm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4191000" y="6491288"/>
            <a:ext cx="1271588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Hasidim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 descr="1-10360025-lcs05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8674" name="Rectangle 3" descr="1-10360008-lcs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1835150" y="6165850"/>
            <a:ext cx="16764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Gethsemane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 descr="1-10360024-lc015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29698" name="Rectangle 3" descr="1-10360019-cle015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908175" y="6092825"/>
            <a:ext cx="14478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Jerusalem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724525" y="6086475"/>
            <a:ext cx="1447800" cy="368300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Jerico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  </a:t>
            </a:r>
          </a:p>
        </p:txBody>
      </p:sp>
      <p:pic>
        <p:nvPicPr>
          <p:cNvPr id="29701" name="Picture 2" descr="F:\- musica simboli\securedownloa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0816">
            <a:off x="1841500" y="3352800"/>
            <a:ext cx="53181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 descr="1-84390011-clISR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30722" name="Rectangle 3" descr="1-94170033-lcs-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4" descr="1 94170032-lc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4" descr="1-35 10360021-lc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1258888" y="6216650"/>
            <a:ext cx="5300662" cy="641350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Jericho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–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Ruins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of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Hisham’s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Palace,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one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of the</a:t>
            </a:r>
          </a:p>
          <a:p>
            <a:pPr algn="r" rtl="1">
              <a:defRPr/>
            </a:pP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earliest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examples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of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Islamic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architecture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 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pull dir="lu"/>
      </p:transition>
    </mc:Choice>
    <mc:Fallback xmlns="">
      <p:transition spd="slow" advTm="8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4" descr="1 94170038-cl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4" descr="1 94170043-lc020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 descr="2-15 10380016-lcs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 descr="2-16-10380017-lecs020sm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 descr="2-17-10380019-lesm015sm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37890" name="Rectangle 3" descr="2-19-10380015-lcsmle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5486400" y="6216650"/>
            <a:ext cx="3262313" cy="6461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Abraham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Mosque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– 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Patriarch’s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tombs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- Hebron 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 descr="2-20-10380014-lcsle015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38914" name="Rectangle 3" descr="2-21-10380003-lcles010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3203575" y="6237288"/>
            <a:ext cx="28194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Abraham Mosque 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4" descr="2-22-10380013-lecs015f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1116013" y="6491288"/>
            <a:ext cx="70104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Jerusalem – Church of Holy Sepulchre -  Chapel of Calvary  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 descr="2-23-10380020-lecs020-fs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40962" name="Rectangle 3" descr="2-10380001-cs010s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684213" y="6092825"/>
            <a:ext cx="4876800" cy="641350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Chapel of Calvary - Greek-orthodox shrine at the site of the crucifixion altar            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4859338" y="404813"/>
            <a:ext cx="32004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Kidron Valley  – Tombs 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pull dir="lu"/>
      </p:transition>
    </mc:Choice>
    <mc:Fallback xmlns="">
      <p:transition spd="slow" advTm="8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4" descr="2 10380011-cfs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2362200" y="6491288"/>
            <a:ext cx="46482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Bethlehem - Church of Saint Catherine 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pull dir="lu"/>
      </p:transition>
    </mc:Choice>
    <mc:Fallback xmlns="">
      <p:transition spd="slow" advTm="4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4" descr="1 10360012-lcsle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 descr="2 10380021-lc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051050" y="6511925"/>
            <a:ext cx="5545138" cy="369888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Passing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the Dead Sea on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our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way to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Masada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 descr="4-3-10390014-c015-"/>
          <p:cNvSpPr>
            <a:spLocks noChangeArrowheads="1"/>
          </p:cNvSpPr>
          <p:nvPr/>
        </p:nvSpPr>
        <p:spPr bwMode="auto">
          <a:xfrm>
            <a:off x="827088" y="765175"/>
            <a:ext cx="44640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1859" name="Rectangle 3" descr="4-3-10390015-lcle015s-"/>
          <p:cNvSpPr>
            <a:spLocks noChangeArrowheads="1"/>
          </p:cNvSpPr>
          <p:nvPr/>
        </p:nvSpPr>
        <p:spPr bwMode="auto">
          <a:xfrm>
            <a:off x="1692275" y="1412875"/>
            <a:ext cx="44640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1860" name="Rectangle 4" descr="4-3-10390018-lcle015-"/>
          <p:cNvSpPr>
            <a:spLocks noChangeArrowheads="1"/>
          </p:cNvSpPr>
          <p:nvPr/>
        </p:nvSpPr>
        <p:spPr bwMode="auto">
          <a:xfrm>
            <a:off x="2771775" y="1916113"/>
            <a:ext cx="4464050" cy="33845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1861" name="Rectangle 5" descr="4-3-10390021-l020s-"/>
          <p:cNvSpPr>
            <a:spLocks noChangeArrowheads="1"/>
          </p:cNvSpPr>
          <p:nvPr/>
        </p:nvSpPr>
        <p:spPr bwMode="auto">
          <a:xfrm>
            <a:off x="3708400" y="2708275"/>
            <a:ext cx="4464050" cy="33845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pull dir="lu"/>
      </p:transition>
    </mc:Choice>
    <mc:Fallback xmlns="">
      <p:transition spd="slow" advTm="17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 animBg="1"/>
      <p:bldP spid="121860" grpId="0" animBg="1"/>
      <p:bldP spid="12186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 descr="4-3-10390016-lecfss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47106" name="Rectangle 5" descr="7 10360044 -lcs01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4" descr="4-3 10390017-lc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492500" y="6518275"/>
            <a:ext cx="3240088" cy="369888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Negev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brigade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Memorial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 descr="4-3 10390019-lc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 descr="4-3-10390029-lcfs-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50178" name="Rectangle 3" descr="5-10390022-sle015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 descr="4-3 10390030-lcfsle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 descr="4-3 10390032-lc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 descr="4-3 10390033-lcfs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 descr="4-3 10390036-lc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4140200" y="6491288"/>
            <a:ext cx="1223963" cy="369887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Red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Sea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 descr="5-27 10390002-lcfs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 descr="5-26-10390006-lcs015sm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914400" y="6216650"/>
            <a:ext cx="7086600" cy="641350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The silver Star of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Bethlehem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that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marks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the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exact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spot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where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Jesus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was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born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in the Church of the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Nativity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in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Bethlehem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pull dir="lu"/>
      </p:transition>
    </mc:Choice>
    <mc:Fallback xmlns="">
      <p:transition spd="slow" advTm="8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 descr="5-10390007-lcs015f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 descr="5-28-10390003-lc015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58370" name="Rectangle 3" descr="5-10390001-lc015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 descr="5-10390008-lesc015f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 descr="5-10390010-lc015-"/>
          <p:cNvSpPr>
            <a:spLocks noChangeArrowheads="1"/>
          </p:cNvSpPr>
          <p:nvPr/>
        </p:nvSpPr>
        <p:spPr bwMode="auto">
          <a:xfrm>
            <a:off x="827088" y="765175"/>
            <a:ext cx="44640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2883" name="Rectangle 3" descr="5-10390011-lcle015-"/>
          <p:cNvSpPr>
            <a:spLocks noChangeArrowheads="1"/>
          </p:cNvSpPr>
          <p:nvPr/>
        </p:nvSpPr>
        <p:spPr bwMode="auto">
          <a:xfrm>
            <a:off x="1692275" y="1484313"/>
            <a:ext cx="44640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2884" name="Rectangle 4" descr="5-10390023-lcfsle015-"/>
          <p:cNvSpPr>
            <a:spLocks noChangeArrowheads="1"/>
          </p:cNvSpPr>
          <p:nvPr/>
        </p:nvSpPr>
        <p:spPr bwMode="auto">
          <a:xfrm>
            <a:off x="2771775" y="2205038"/>
            <a:ext cx="4464050" cy="33845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2885" name="Rectangle 5" descr="5-10390025-lc05lefs-"/>
          <p:cNvSpPr>
            <a:spLocks noChangeArrowheads="1"/>
          </p:cNvSpPr>
          <p:nvPr/>
        </p:nvSpPr>
        <p:spPr bwMode="auto">
          <a:xfrm>
            <a:off x="3924300" y="2852738"/>
            <a:ext cx="4464050" cy="33845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900113" y="908050"/>
            <a:ext cx="11430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Nabatei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1979613" y="1700213"/>
            <a:ext cx="11430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Neghev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2987675" y="2349500"/>
            <a:ext cx="10668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Jerico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pull dir="lu"/>
      </p:transition>
    </mc:Choice>
    <mc:Fallback xmlns="">
      <p:transition spd="slow" advTm="17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22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animBg="1"/>
      <p:bldP spid="122884" grpId="0" animBg="1"/>
      <p:bldP spid="122885" grpId="0" animBg="1"/>
      <p:bldP spid="122887" grpId="0" animBg="1" autoUpdateAnimBg="0"/>
      <p:bldP spid="122888" grpId="0" animBg="1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4" descr="5-10390004-lclefs015-400"/>
          <p:cNvSpPr>
            <a:spLocks noChangeArrowheads="1"/>
          </p:cNvSpPr>
          <p:nvPr/>
        </p:nvSpPr>
        <p:spPr bwMode="auto">
          <a:xfrm>
            <a:off x="827088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1442" name="Rectangle 5" descr="7-10370024-lcfs015-400"/>
          <p:cNvSpPr>
            <a:spLocks noChangeArrowheads="1"/>
          </p:cNvSpPr>
          <p:nvPr/>
        </p:nvSpPr>
        <p:spPr bwMode="auto">
          <a:xfrm>
            <a:off x="4716463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5219700" y="6165850"/>
            <a:ext cx="28956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Nazareth – church door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 descr="7-10370013-lcs015-"/>
          <p:cNvSpPr>
            <a:spLocks noChangeArrowheads="1"/>
          </p:cNvSpPr>
          <p:nvPr/>
        </p:nvSpPr>
        <p:spPr bwMode="auto">
          <a:xfrm>
            <a:off x="1331913" y="1341438"/>
            <a:ext cx="44640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3907" name="Rectangle 3" descr="7-10370029-cles015-"/>
          <p:cNvSpPr>
            <a:spLocks noChangeArrowheads="1"/>
          </p:cNvSpPr>
          <p:nvPr/>
        </p:nvSpPr>
        <p:spPr bwMode="auto">
          <a:xfrm>
            <a:off x="2195513" y="1773238"/>
            <a:ext cx="44640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3908" name="Rectangle 4" descr="7-10370030-lc015fs-"/>
          <p:cNvSpPr>
            <a:spLocks noChangeArrowheads="1"/>
          </p:cNvSpPr>
          <p:nvPr/>
        </p:nvSpPr>
        <p:spPr bwMode="auto">
          <a:xfrm>
            <a:off x="3132138" y="2349500"/>
            <a:ext cx="4464050" cy="33845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3909" name="Rectangle 5" descr="5-10390024-lc015-"/>
          <p:cNvSpPr>
            <a:spLocks noChangeArrowheads="1"/>
          </p:cNvSpPr>
          <p:nvPr/>
        </p:nvSpPr>
        <p:spPr bwMode="auto">
          <a:xfrm>
            <a:off x="4067175" y="2924175"/>
            <a:ext cx="4464050" cy="33845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3910" name="Text Box 6"/>
          <p:cNvSpPr txBox="1">
            <a:spLocks noChangeArrowheads="1"/>
          </p:cNvSpPr>
          <p:nvPr/>
        </p:nvSpPr>
        <p:spPr bwMode="auto">
          <a:xfrm>
            <a:off x="1187450" y="260350"/>
            <a:ext cx="5334000" cy="825500"/>
          </a:xfrm>
          <a:prstGeom prst="rect">
            <a:avLst/>
          </a:prstGeom>
          <a:gradFill rotWithShape="1">
            <a:gsLst>
              <a:gs pos="0">
                <a:srgbClr val="DDDDDD">
                  <a:alpha val="50000"/>
                </a:srgbClr>
              </a:gs>
              <a:gs pos="50000">
                <a:schemeClr val="bg1"/>
              </a:gs>
              <a:gs pos="100000">
                <a:srgbClr val="DDDDDD">
                  <a:alpha val="5000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600" b="1">
                <a:solidFill>
                  <a:srgbClr val="0000FF"/>
                </a:solidFill>
                <a:latin typeface="Arial" charset="0"/>
                <a:cs typeface="Arial" charset="0"/>
              </a:rPr>
              <a:t>Tabgha Mosaic -  the ancient mosaic showing the Loaves and Fishes in the Church of the Loaves and Fishes in Tabgha by the Sea of Galilee</a:t>
            </a:r>
            <a:endParaRPr lang="en-US" altLang="it-IT" sz="1600" b="1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:pull dir="lu"/>
      </p:transition>
    </mc:Choice>
    <mc:Fallback xmlns="">
      <p:transition spd="slow" advTm="21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animBg="1"/>
      <p:bldP spid="123908" grpId="0" animBg="1"/>
      <p:bldP spid="12390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 descr="7-10360042-lesc015sm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1835150" y="6491288"/>
            <a:ext cx="52578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Acre – The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cruisader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fortress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of Cesarea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pull dir="lu"/>
      </p:transition>
    </mc:Choice>
    <mc:Fallback xmlns="">
      <p:transition spd="slow" advTm="4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4" descr="7-10370019-lcfsle-"/>
          <p:cNvSpPr>
            <a:spLocks noChangeArrowheads="1"/>
          </p:cNvSpPr>
          <p:nvPr/>
        </p:nvSpPr>
        <p:spPr bwMode="auto">
          <a:xfrm>
            <a:off x="971550" y="765175"/>
            <a:ext cx="44640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1116013" y="908050"/>
            <a:ext cx="12192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Cesarea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130054" name="Rectangle 6" descr="7-10370014-lc015-"/>
          <p:cNvSpPr>
            <a:spLocks noChangeArrowheads="1"/>
          </p:cNvSpPr>
          <p:nvPr/>
        </p:nvSpPr>
        <p:spPr bwMode="auto">
          <a:xfrm>
            <a:off x="1835150" y="1412875"/>
            <a:ext cx="44640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0055" name="Text Box 7"/>
          <p:cNvSpPr txBox="1">
            <a:spLocks noChangeArrowheads="1"/>
          </p:cNvSpPr>
          <p:nvPr/>
        </p:nvSpPr>
        <p:spPr bwMode="auto">
          <a:xfrm>
            <a:off x="4211638" y="1412875"/>
            <a:ext cx="17526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Capernaum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130056" name="Rectangle 8" descr="7-10370015-lcs015-"/>
          <p:cNvSpPr>
            <a:spLocks noChangeArrowheads="1"/>
          </p:cNvSpPr>
          <p:nvPr/>
        </p:nvSpPr>
        <p:spPr bwMode="auto">
          <a:xfrm>
            <a:off x="2771775" y="1989138"/>
            <a:ext cx="4464050" cy="33845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0057" name="Rectangle 9" descr="7-10370022-cles015-"/>
          <p:cNvSpPr>
            <a:spLocks noChangeArrowheads="1"/>
          </p:cNvSpPr>
          <p:nvPr/>
        </p:nvSpPr>
        <p:spPr bwMode="auto">
          <a:xfrm>
            <a:off x="3995738" y="2708275"/>
            <a:ext cx="4464050" cy="33845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0058" name="Text Box 10"/>
          <p:cNvSpPr txBox="1">
            <a:spLocks noChangeArrowheads="1"/>
          </p:cNvSpPr>
          <p:nvPr/>
        </p:nvSpPr>
        <p:spPr bwMode="auto">
          <a:xfrm>
            <a:off x="2916238" y="2133600"/>
            <a:ext cx="4267200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Capernaum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–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Synagogue</a:t>
            </a: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sculpture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pull dir="lu"/>
      </p:transition>
    </mc:Choice>
    <mc:Fallback xmlns="">
      <p:transition spd="slow" advTm="18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30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4" grpId="0" animBg="1"/>
      <p:bldP spid="130055" grpId="0" animBg="1" autoUpdateAnimBg="0"/>
      <p:bldP spid="130056" grpId="0" animBg="1"/>
      <p:bldP spid="130057" grpId="0" animBg="1"/>
      <p:bldP spid="130058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 descr="7 10360043-lc-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685800" y="6491288"/>
            <a:ext cx="80010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Arial" charset="0"/>
              </a:rPr>
              <a:t>Remains of the Roman Aqueduct at Caesarea from the 1st Century CE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 dir="lu"/>
      </p:transition>
    </mc:Choice>
    <mc:Fallback xmlns="">
      <p:transition spd="slow" advTm="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 descr="7-10370020-lecs010s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4211638" y="6491288"/>
            <a:ext cx="1296987" cy="369887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Caesarea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 descr="7-10370016-lcsle010-400"/>
          <p:cNvSpPr>
            <a:spLocks noChangeArrowheads="1"/>
          </p:cNvSpPr>
          <p:nvPr/>
        </p:nvSpPr>
        <p:spPr bwMode="auto">
          <a:xfrm>
            <a:off x="755650" y="908050"/>
            <a:ext cx="3816350" cy="511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67586" name="Rectangle 3" descr="7-10370018-lcsle015-400"/>
          <p:cNvSpPr>
            <a:spLocks noChangeArrowheads="1"/>
          </p:cNvSpPr>
          <p:nvPr/>
        </p:nvSpPr>
        <p:spPr bwMode="auto">
          <a:xfrm>
            <a:off x="4643438" y="908050"/>
            <a:ext cx="3816350" cy="51133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835150" y="6237288"/>
            <a:ext cx="18288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Haifa - Bahai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5219700" y="6237288"/>
            <a:ext cx="2819400" cy="366712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it-IT" altLang="it-IT" sz="1800" b="1" dirty="0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The Persian </a:t>
            </a:r>
            <a:r>
              <a:rPr lang="it-IT" altLang="it-IT" sz="1800" b="1" dirty="0" err="1">
                <a:solidFill>
                  <a:srgbClr val="0000FF"/>
                </a:solidFill>
                <a:latin typeface="Arial" charset="0"/>
                <a:cs typeface="Guttman David" pitchFamily="2" charset="-79"/>
              </a:rPr>
              <a:t>gardens</a:t>
            </a:r>
            <a:endParaRPr lang="en-US" altLang="it-IT" sz="1800" b="1" dirty="0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 descr="19-10360037-lcfsle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 descr="19 10360030-lcfs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 descr="19 10360031-lc01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 descr="19 10360036-lc1520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 descr="19 10360038-lc05"/>
          <p:cNvSpPr>
            <a:spLocks noChangeArrowheads="1"/>
          </p:cNvSpPr>
          <p:nvPr/>
        </p:nvSpPr>
        <p:spPr bwMode="auto">
          <a:xfrm>
            <a:off x="539750" y="404813"/>
            <a:ext cx="80645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6" descr="94170042-cls--500"/>
          <p:cNvSpPr>
            <a:spLocks noChangeArrowheads="1"/>
          </p:cNvSpPr>
          <p:nvPr/>
        </p:nvSpPr>
        <p:spPr bwMode="auto">
          <a:xfrm>
            <a:off x="1258888" y="981075"/>
            <a:ext cx="4752975" cy="3600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5959" name="Rectangle 7" descr="94170039-cls--400"/>
          <p:cNvSpPr>
            <a:spLocks noChangeArrowheads="1"/>
          </p:cNvSpPr>
          <p:nvPr/>
        </p:nvSpPr>
        <p:spPr bwMode="auto">
          <a:xfrm>
            <a:off x="2484438" y="1989138"/>
            <a:ext cx="4752975" cy="3600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5960" name="Rectangle 8" descr="10360035-lcs015-500"/>
          <p:cNvSpPr>
            <a:spLocks noChangeArrowheads="1"/>
          </p:cNvSpPr>
          <p:nvPr/>
        </p:nvSpPr>
        <p:spPr bwMode="auto">
          <a:xfrm>
            <a:off x="3779838" y="2781300"/>
            <a:ext cx="4752975" cy="3600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25962" name="Text Box 10"/>
          <p:cNvSpPr txBox="1">
            <a:spLocks noChangeArrowheads="1"/>
          </p:cNvSpPr>
          <p:nvPr/>
        </p:nvSpPr>
        <p:spPr bwMode="auto">
          <a:xfrm>
            <a:off x="2124075" y="333375"/>
            <a:ext cx="5110163" cy="366713"/>
          </a:xfrm>
          <a:prstGeom prst="rect">
            <a:avLst/>
          </a:prstGeom>
          <a:gradFill rotWithShape="1">
            <a:gsLst>
              <a:gs pos="0">
                <a:schemeClr val="tx1">
                  <a:alpha val="50000"/>
                </a:schemeClr>
              </a:gs>
              <a:gs pos="50000">
                <a:schemeClr val="bg1"/>
              </a:gs>
              <a:gs pos="100000">
                <a:schemeClr val="tx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it-IT" altLang="it-IT" sz="1800" b="1">
                <a:solidFill>
                  <a:srgbClr val="0000FF"/>
                </a:solidFill>
                <a:latin typeface="Arial" charset="0"/>
                <a:cs typeface="Arial" charset="0"/>
              </a:rPr>
              <a:t>Underwater World and Observatory, Eilat</a:t>
            </a:r>
            <a:endParaRPr lang="en-US" altLang="it-IT" sz="1800" b="1">
              <a:solidFill>
                <a:srgbClr val="0000FF"/>
              </a:solidFill>
              <a:latin typeface="Arial" charset="0"/>
              <a:cs typeface="Guttman David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pull dir="lu"/>
        <p:sndAc>
          <p:stSnd loop="1">
            <p:snd r:embed="rId2" name="Agua passaros6 .wav"/>
          </p:stSnd>
        </p:sndAc>
      </p:transition>
    </mc:Choice>
    <mc:Fallback xmlns="">
      <p:transition spd="slow" advTm="14000">
        <p:pull dir="lu"/>
        <p:sndAc>
          <p:stSnd loop="1">
            <p:snd r:embed="rId6" name="Agua passaros6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9" grpId="0" animBg="1"/>
      <p:bldP spid="12596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4" descr="10360029-cles05-400"/>
          <p:cNvSpPr>
            <a:spLocks noChangeArrowheads="1"/>
          </p:cNvSpPr>
          <p:nvPr/>
        </p:nvSpPr>
        <p:spPr bwMode="auto">
          <a:xfrm>
            <a:off x="1042988" y="836613"/>
            <a:ext cx="4752975" cy="3600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2101" name="Rectangle 5" descr="10360032-lcs05-400"/>
          <p:cNvSpPr>
            <a:spLocks noChangeArrowheads="1"/>
          </p:cNvSpPr>
          <p:nvPr/>
        </p:nvSpPr>
        <p:spPr bwMode="auto">
          <a:xfrm>
            <a:off x="2124075" y="1628775"/>
            <a:ext cx="4752975" cy="3600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2102" name="Rectangle 6" descr="10360033-lcs-400"/>
          <p:cNvSpPr>
            <a:spLocks noChangeArrowheads="1"/>
          </p:cNvSpPr>
          <p:nvPr/>
        </p:nvSpPr>
        <p:spPr bwMode="auto">
          <a:xfrm>
            <a:off x="3348038" y="2420938"/>
            <a:ext cx="4752975" cy="3600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pull dir="lu"/>
      </p:transition>
    </mc:Choice>
    <mc:Fallback xmlns="">
      <p:transition spd="slow" advTm="1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1" grpId="0" animBg="1"/>
      <p:bldP spid="13210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4" descr="94170040-cls--400"/>
          <p:cNvSpPr>
            <a:spLocks noChangeArrowheads="1"/>
          </p:cNvSpPr>
          <p:nvPr/>
        </p:nvSpPr>
        <p:spPr bwMode="auto">
          <a:xfrm>
            <a:off x="1042988" y="908050"/>
            <a:ext cx="4752975" cy="3600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3125" name="Rectangle 5" descr="10380004-lcfsle015-400"/>
          <p:cNvSpPr>
            <a:spLocks noChangeArrowheads="1"/>
          </p:cNvSpPr>
          <p:nvPr/>
        </p:nvSpPr>
        <p:spPr bwMode="auto">
          <a:xfrm>
            <a:off x="1979613" y="1773238"/>
            <a:ext cx="4752975" cy="3600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133126" name="Rectangle 6" descr="10380005-lcfsle05-400"/>
          <p:cNvSpPr>
            <a:spLocks noChangeArrowheads="1"/>
          </p:cNvSpPr>
          <p:nvPr/>
        </p:nvSpPr>
        <p:spPr bwMode="auto">
          <a:xfrm>
            <a:off x="3419475" y="2492375"/>
            <a:ext cx="4752975" cy="3600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pull dir="lu"/>
      </p:transition>
    </mc:Choice>
    <mc:Fallback xmlns="">
      <p:transition spd="slow" advTm="1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5" grpId="0" animBg="1"/>
      <p:bldP spid="13312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2" descr="F:\-  0 GIF 21 LUGLIO  2015\P8189166-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135938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2" name="Picture 4" descr="F:\-  0 ATTACH\PPS\P7152059-lcsmles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343150"/>
            <a:ext cx="1728787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Picture 6" descr="F:\-  0 ATTACH\PPS\P8189166-cfs-bas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3368"/>
              </a:clrFrom>
              <a:clrTo>
                <a:srgbClr val="00336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884613"/>
            <a:ext cx="8135938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F:\-  0 ATTACH\PPS\P7152059-lcsmles-400-man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343150"/>
            <a:ext cx="4841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8000">
        <p:pull dir="lu"/>
        <p:sndAc>
          <p:stSnd loop="1">
            <p:snd r:embed="rId2" name="Mozart - Romanza .wav"/>
          </p:stSnd>
        </p:sndAc>
      </p:transition>
    </mc:Choice>
    <mc:Fallback xmlns="">
      <p:transition spd="slow" advClick="0" advTm="8000">
        <p:pull dir="lu"/>
        <p:sndAc>
          <p:stSnd loop="1">
            <p:snd r:embed="rId7" name="Mozart - Romanz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8" descr="cinema_0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88" y="5410200"/>
            <a:ext cx="525462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6" name="Rectangle 21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it-IT" altLang="it-IT"/>
          </a:p>
        </p:txBody>
      </p:sp>
      <p:sp>
        <p:nvSpPr>
          <p:cNvPr id="77827" name="Text Box 23"/>
          <p:cNvSpPr txBox="1">
            <a:spLocks noChangeArrowheads="1"/>
          </p:cNvSpPr>
          <p:nvPr/>
        </p:nvSpPr>
        <p:spPr bwMode="auto">
          <a:xfrm>
            <a:off x="6122989" y="5557838"/>
            <a:ext cx="2355849" cy="4667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63512" name="Text Box 24"/>
          <p:cNvSpPr txBox="1">
            <a:spLocks noChangeArrowheads="1"/>
          </p:cNvSpPr>
          <p:nvPr/>
        </p:nvSpPr>
        <p:spPr bwMode="auto">
          <a:xfrm>
            <a:off x="6122989" y="5567363"/>
            <a:ext cx="2444750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altLang="it-IT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       by  Carla  </a:t>
            </a:r>
            <a:r>
              <a:rPr lang="it-IT" altLang="it-IT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and  Carlo</a:t>
            </a:r>
          </a:p>
        </p:txBody>
      </p:sp>
      <p:sp>
        <p:nvSpPr>
          <p:cNvPr id="77829" name="Text Box 25"/>
          <p:cNvSpPr txBox="1">
            <a:spLocks noChangeArrowheads="1"/>
          </p:cNvSpPr>
          <p:nvPr/>
        </p:nvSpPr>
        <p:spPr bwMode="auto">
          <a:xfrm>
            <a:off x="1103313" y="5627688"/>
            <a:ext cx="25923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it-IT" sz="2000">
                <a:solidFill>
                  <a:schemeClr val="bg1"/>
                </a:solidFill>
                <a:latin typeface="Monotype Corsiva" pitchFamily="66" charset="0"/>
              </a:rPr>
              <a:t>Music: Romanza - Mozart</a:t>
            </a:r>
          </a:p>
        </p:txBody>
      </p:sp>
      <p:sp>
        <p:nvSpPr>
          <p:cNvPr id="77830" name="WordArt 6"/>
          <p:cNvSpPr>
            <a:spLocks noChangeArrowheads="1" noChangeShapeType="1" noTextEdit="1"/>
          </p:cNvSpPr>
          <p:nvPr/>
        </p:nvSpPr>
        <p:spPr bwMode="auto">
          <a:xfrm>
            <a:off x="347663" y="6243638"/>
            <a:ext cx="1511300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800" kern="10" spc="-18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Lucida Handwriting"/>
              </a:rPr>
              <a:t>February 2016</a:t>
            </a:r>
          </a:p>
        </p:txBody>
      </p:sp>
      <p:sp>
        <p:nvSpPr>
          <p:cNvPr id="10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-2413000" y="4964113"/>
            <a:ext cx="1943100" cy="32226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11" name="Picture 3" descr="F:\-  0 ATTACH\PPS\7-10360045-lcfsle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714375"/>
            <a:ext cx="3813175" cy="285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219325" y="3716338"/>
            <a:ext cx="6096000" cy="15700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defRPr/>
            </a:pPr>
            <a:r>
              <a:rPr lang="en-US" altLang="it-IT" sz="3200" b="1" dirty="0">
                <a:solidFill>
                  <a:srgbClr val="1E3EA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Photos  from  old  slides  shot  during  our  past  trip  to  Israel           in </a:t>
            </a:r>
            <a:r>
              <a:rPr lang="en-US" alt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1980</a:t>
            </a:r>
            <a:r>
              <a:rPr lang="en-US" altLang="it-IT" sz="3200" b="1" dirty="0">
                <a:solidFill>
                  <a:srgbClr val="1E3EA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  with  </a:t>
            </a:r>
            <a:r>
              <a:rPr lang="en-US" altLang="it-IT" sz="3200" b="1" dirty="0" err="1">
                <a:solidFill>
                  <a:srgbClr val="1E3EA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Nikkormat</a:t>
            </a:r>
            <a:r>
              <a:rPr lang="en-US" altLang="it-IT" sz="3200" b="1" dirty="0">
                <a:solidFill>
                  <a:srgbClr val="1E3EA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  not digital  camera .</a:t>
            </a:r>
          </a:p>
        </p:txBody>
      </p:sp>
      <p:pic>
        <p:nvPicPr>
          <p:cNvPr id="77834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5991225"/>
            <a:ext cx="7667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25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3870325" y="5691188"/>
            <a:ext cx="1711325" cy="523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1" lang="en-US" altLang="it-IT" sz="1400" b="1" dirty="0">
                <a:solidFill>
                  <a:srgbClr val="0070C0"/>
                </a:solidFill>
                <a:latin typeface="Comic Sans MS" pitchFamily="66" charset="0"/>
                <a:ea typeface="PMingLiU" pitchFamily="18" charset="-120"/>
                <a:cs typeface="+mn-cs"/>
              </a:rPr>
              <a:t>To play show</a:t>
            </a:r>
          </a:p>
          <a:p>
            <a:pPr algn="ctr">
              <a:defRPr/>
            </a:pPr>
            <a:r>
              <a:rPr kumimoji="1" lang="en-US" altLang="it-IT" sz="1400" b="1" dirty="0">
                <a:solidFill>
                  <a:srgbClr val="0070C0"/>
                </a:solidFill>
                <a:latin typeface="Comic Sans MS" pitchFamily="66" charset="0"/>
                <a:ea typeface="PMingLiU" pitchFamily="18" charset="-120"/>
                <a:cs typeface="+mn-cs"/>
              </a:rPr>
              <a:t> again, click here</a:t>
            </a:r>
          </a:p>
        </p:txBody>
      </p:sp>
      <p:pic>
        <p:nvPicPr>
          <p:cNvPr id="15" name="Picture 10" descr="flag484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88" y="4275138"/>
            <a:ext cx="428625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1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1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 autoUpdateAnimBg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Angoli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Angoli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262</Words>
  <Application>Microsoft Office PowerPoint</Application>
  <PresentationFormat>Presentazione su schermo (4:3)</PresentationFormat>
  <Paragraphs>49</Paragraphs>
  <Slides>63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63</vt:i4>
      </vt:variant>
    </vt:vector>
  </HeadingPairs>
  <TitlesOfParts>
    <vt:vector size="65" baseType="lpstr">
      <vt:lpstr>Struttura predefinita</vt:lpstr>
      <vt:lpstr>1_Struttura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my Israel memories</dc:title>
  <dc:creator>Carla</dc:creator>
  <cp:lastModifiedBy>Carla</cp:lastModifiedBy>
  <cp:revision>83</cp:revision>
  <dcterms:created xsi:type="dcterms:W3CDTF">2010-02-12T22:19:15Z</dcterms:created>
  <dcterms:modified xsi:type="dcterms:W3CDTF">2016-02-16T10:05:03Z</dcterms:modified>
</cp:coreProperties>
</file>