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5" r:id="rId5"/>
    <p:sldId id="268" r:id="rId6"/>
    <p:sldId id="269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Ycoo+PNfJq/QvtvGrt8mQ==" hashData="tqoA54PTYh6+9abLjeaLWinyp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741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94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77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9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955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329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019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053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110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657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092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7C42A-92FA-4493-A11E-BDE3834EF2B8}" type="datetimeFigureOut">
              <a:rPr lang="fr-FR" smtClean="0"/>
              <a:t>16/02/2016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CD1C4-18F7-49DE-AAFD-863A47D95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195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C:\Users\Personnel\Desktop\d9d779d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19932" y="2967335"/>
            <a:ext cx="5304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SECRET PERDU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Le secret perdu - Pascal Obispo (Lyrics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87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C:\Users\Personnel\Desktop\677794image0012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gif.toutimages.com/images/bureautique/livres/livre_08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373216"/>
            <a:ext cx="19050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67687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b="1" i="1" dirty="0">
              <a:solidFill>
                <a:srgbClr val="FF0000"/>
              </a:solidFill>
            </a:endParaRPr>
          </a:p>
          <a:p>
            <a:r>
              <a:rPr lang="fr-FR" b="1" i="1" dirty="0">
                <a:solidFill>
                  <a:srgbClr val="FF0000"/>
                </a:solidFill>
              </a:rPr>
              <a:t>Qui me consolera</a:t>
            </a:r>
            <a:r>
              <a:rPr lang="fr-FR" b="1" i="1" dirty="0" smtClean="0">
                <a:solidFill>
                  <a:srgbClr val="FF0000"/>
                </a:solidFill>
              </a:rPr>
              <a:t>?</a:t>
            </a:r>
            <a:endParaRPr lang="fr" b="1" i="1" dirty="0">
              <a:solidFill>
                <a:srgbClr val="FF0000"/>
              </a:solidFill>
            </a:endParaRPr>
          </a:p>
          <a:p>
            <a:endParaRPr lang="fr" b="1" i="1" dirty="0">
              <a:solidFill>
                <a:srgbClr val="FF0000"/>
              </a:solidFill>
            </a:endParaRPr>
          </a:p>
          <a:p>
            <a:r>
              <a:rPr lang="fr-FR" b="1" i="1" dirty="0">
                <a:solidFill>
                  <a:srgbClr val="FF0000"/>
                </a:solidFill>
              </a:rPr>
              <a:t>« Moi seule, a dit l’étude ;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J’ai des secrets nombreux pour animer tes jours »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Les livres ont dès </a:t>
            </a:r>
            <a:r>
              <a:rPr lang="fr-FR" b="1" i="1" dirty="0" smtClean="0">
                <a:solidFill>
                  <a:srgbClr val="FF0000"/>
                </a:solidFill>
              </a:rPr>
              <a:t>larmes, peuplées </a:t>
            </a:r>
            <a:r>
              <a:rPr lang="fr-FR" b="1" i="1" dirty="0">
                <a:solidFill>
                  <a:srgbClr val="FF0000"/>
                </a:solidFill>
              </a:rPr>
              <a:t>ma solitude,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Et j’appris que tout pleure, et je </a:t>
            </a:r>
            <a:r>
              <a:rPr lang="fr-FR" b="1" i="1" dirty="0" smtClean="0">
                <a:solidFill>
                  <a:srgbClr val="FF0000"/>
                </a:solidFill>
              </a:rPr>
              <a:t>pleurais toujours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>
                <a:solidFill>
                  <a:srgbClr val="FF0000"/>
                </a:solidFill>
              </a:rPr>
              <a:t>Qui me consolera?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Qui me consolera?</a:t>
            </a:r>
          </a:p>
          <a:p>
            <a:endParaRPr lang="fr" b="1" i="1" dirty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i67.servimg.com/u/f67/13/17/74/14/187d8f1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428" y="4437112"/>
            <a:ext cx="345638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96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 descr="http://idata.over-blog.com/4/19/11/95/GIFS-DIVERS-ii/0_65e85_6e24662d_orig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23928" y="810508"/>
            <a:ext cx="53285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Qui me consolera</a:t>
            </a:r>
            <a:r>
              <a:rPr lang="fr-FR" b="1" i="1" dirty="0" smtClean="0">
                <a:solidFill>
                  <a:srgbClr val="FF0000"/>
                </a:solidFill>
              </a:rPr>
              <a:t>?</a:t>
            </a:r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>
                <a:solidFill>
                  <a:srgbClr val="FF0000"/>
                </a:solidFill>
              </a:rPr>
              <a:t>Qui me consolera</a:t>
            </a:r>
            <a:r>
              <a:rPr lang="fr-FR" b="1" i="1" dirty="0" smtClean="0">
                <a:solidFill>
                  <a:srgbClr val="FF0000"/>
                </a:solidFill>
              </a:rPr>
              <a:t>?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>
                <a:solidFill>
                  <a:srgbClr val="FF0000"/>
                </a:solidFill>
              </a:rPr>
              <a:t>« Moi, m’a dit la parure;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Voici des nœuds, du fard, des perles et de l’or »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Et </a:t>
            </a:r>
            <a:r>
              <a:rPr lang="fr-FR" b="1" i="1" dirty="0" smtClean="0">
                <a:solidFill>
                  <a:srgbClr val="FF0000"/>
                </a:solidFill>
              </a:rPr>
              <a:t>j’essayais </a:t>
            </a:r>
            <a:r>
              <a:rPr lang="fr-FR" b="1" i="1" dirty="0">
                <a:solidFill>
                  <a:srgbClr val="FF0000"/>
                </a:solidFill>
              </a:rPr>
              <a:t>sur moi l’innocente imposture,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Mais je parais mon deuil, et je pleurais </a:t>
            </a:r>
            <a:r>
              <a:rPr lang="fr-FR" b="1" i="1" dirty="0" smtClean="0">
                <a:solidFill>
                  <a:srgbClr val="FF0000"/>
                </a:solidFill>
              </a:rPr>
              <a:t>encore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              Qui </a:t>
            </a:r>
            <a:r>
              <a:rPr lang="fr-FR" b="1" i="1" dirty="0">
                <a:solidFill>
                  <a:srgbClr val="FF0000"/>
                </a:solidFill>
              </a:rPr>
              <a:t>me consolera?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                 Qui </a:t>
            </a:r>
            <a:r>
              <a:rPr lang="fr-FR" b="1" i="1" dirty="0">
                <a:solidFill>
                  <a:srgbClr val="FF0000"/>
                </a:solidFill>
              </a:rPr>
              <a:t>me consolera?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09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4000">
        <p:fade/>
      </p:transition>
    </mc:Choice>
    <mc:Fallback>
      <p:transition spd="med" advClick="0" advTm="4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 descr="http://www.prime-flowers.ru/wp-content/uploads/2012/11/%D0%BA%D1%80%D0%B0%D1%81%D0%B8%D0%B2%D1%8B%D0%B5-%D1%81%D0%B0%D0%B4%D1%8B-%D0%B8-%D0%BB%D0%B0%D0%BD%D0%B4%D1%88%D0%B0%D1%84%D1%82%D0%BD%D1%8B%D0%B9-%D0%B4%D0%B8%D0%B7%D0%B0%D0%B9%D0%BD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41166" y="1628800"/>
            <a:ext cx="53285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Qui me consolera?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me consolera?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« Nous, m’ont dit les voyages ;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Laisse-nous t’emporter vers de lointaines fleurs »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Mais toute éprise encore de mes premiers ombrages,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Les ombrages nouveaux n’ont cachés que mes </a:t>
            </a:r>
            <a:r>
              <a:rPr lang="fr-FR" b="1" i="1" dirty="0" smtClean="0">
                <a:solidFill>
                  <a:schemeClr val="bg1"/>
                </a:solidFill>
              </a:rPr>
              <a:t>pleurs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Qui me consolera?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10246" name="Picture 6" descr="Hebergeur d'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61048"/>
            <a:ext cx="3870598" cy="283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13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6000">
        <p:fade/>
      </p:transition>
    </mc:Choice>
    <mc:Fallback>
      <p:transition spd="med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Personnel\Desktop\c9fa4d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404664"/>
            <a:ext cx="583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Qui me consolera</a:t>
            </a:r>
            <a:r>
              <a:rPr lang="fr-FR" b="1" i="1" dirty="0" smtClean="0">
                <a:solidFill>
                  <a:srgbClr val="FF0000"/>
                </a:solidFill>
              </a:rPr>
              <a:t>?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>
                <a:solidFill>
                  <a:srgbClr val="FF0000"/>
                </a:solidFill>
              </a:rPr>
              <a:t>Rien, plus rien, plus personne.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Ni leurs voix, ni ta voix; mais descends dans ton cœur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Le secret qui guérit, mais qu’en toi Dieu le donne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Si Dieu te l’a repris, va! Renonce au bonheur!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Renonce au bonheur!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115616" y="5373216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FF0000"/>
                </a:solidFill>
              </a:rPr>
              <a:t>L’amour sauve</a:t>
            </a:r>
          </a:p>
          <a:p>
            <a:r>
              <a:rPr lang="fr-FR" sz="2800" b="1" i="1" dirty="0" smtClean="0">
                <a:solidFill>
                  <a:srgbClr val="FF0000"/>
                </a:solidFill>
              </a:rPr>
              <a:t>Sans amour on est plus rien</a:t>
            </a: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044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2000">
        <p:fade/>
      </p:transition>
    </mc:Choice>
    <mc:Fallback>
      <p:transition spd="med" advClick="0" advTm="4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1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Venez sur mon blog, vous y serez les bienvenues</a:t>
            </a:r>
          </a:p>
          <a:p>
            <a:endParaRPr lang="fr-FR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VOUS Y TROUVEREZ</a:t>
            </a:r>
          </a:p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DE LA TENDRESSE</a:t>
            </a:r>
            <a:b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DE L AMOUR </a:t>
            </a:r>
          </a:p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ET LE RESPECT DES AUTRES</a:t>
            </a:r>
            <a:b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-- </a:t>
            </a:r>
            <a:b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CHRYS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35696" y="587727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http://poetessechrys.vip-blog.com/</a:t>
            </a:r>
          </a:p>
          <a:p>
            <a:endParaRPr lang="fr-FR" dirty="0"/>
          </a:p>
        </p:txBody>
      </p:sp>
      <p:pic>
        <p:nvPicPr>
          <p:cNvPr id="7" name="Picture 3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514" y="2996952"/>
            <a:ext cx="1014870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71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C:\Users\Personnel\Desktop\IMAGEobisp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31640" y="6021288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solidFill>
                  <a:schemeClr val="bg1"/>
                </a:solidFill>
              </a:rPr>
              <a:t>CREATION CHRYSANGE </a:t>
            </a:r>
            <a:endParaRPr lang="fr-FR" sz="4400" b="1" i="1" dirty="0">
              <a:solidFill>
                <a:schemeClr val="bg1"/>
              </a:solidFill>
            </a:endParaRPr>
          </a:p>
        </p:txBody>
      </p:sp>
      <p:pic>
        <p:nvPicPr>
          <p:cNvPr id="6151" name="Picture 7" descr="http://r0sebleu.unblog.fr/files/2007/07/animation2colom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40768"/>
            <a:ext cx="338437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Personnel\Desktop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62" y="2060848"/>
            <a:ext cx="1014870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7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235</Words>
  <Application>Microsoft Office PowerPoint</Application>
  <PresentationFormat>Affichage à l'écran (4:3)</PresentationFormat>
  <Paragraphs>53</Paragraphs>
  <Slides>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15</cp:revision>
  <dcterms:created xsi:type="dcterms:W3CDTF">2016-02-16T05:58:42Z</dcterms:created>
  <dcterms:modified xsi:type="dcterms:W3CDTF">2016-02-16T08:52:28Z</dcterms:modified>
</cp:coreProperties>
</file>