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89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8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5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2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72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1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7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8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23A4-312F-4BA8-8FAF-C0E67C2B2541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8F55-9F61-46DF-9353-2CEC129CA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7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gaux\Videos\Mirror%20Mirror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gaux\Videos\BN%20et%20le%20chasseur%202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P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022" y="-1090489"/>
            <a:ext cx="12228444" cy="79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5" y="940159"/>
            <a:ext cx="3731225" cy="49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4" y="927978"/>
            <a:ext cx="3731225" cy="49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3" y="874433"/>
            <a:ext cx="3348507" cy="50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7842"/>
            <a:ext cx="12192000" cy="940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9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rror Mirror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875"/>
            <a:ext cx="12192000" cy="68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" y="-789003"/>
            <a:ext cx="12170798" cy="79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N et le chasseur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" y="-789003"/>
            <a:ext cx="12170798" cy="79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0</Words>
  <Application>Microsoft Office PowerPoint</Application>
  <PresentationFormat>Grand écran</PresentationFormat>
  <Paragraphs>0</Paragraphs>
  <Slides>7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Margaux Thmps</dc:creator>
  <cp:lastModifiedBy>Margaux Thmps</cp:lastModifiedBy>
  <cp:revision>6</cp:revision>
  <dcterms:created xsi:type="dcterms:W3CDTF">2016-02-13T21:31:31Z</dcterms:created>
  <dcterms:modified xsi:type="dcterms:W3CDTF">2016-02-16T07:45:17Z</dcterms:modified>
</cp:coreProperties>
</file>