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8" r:id="rId5"/>
    <p:sldId id="259" r:id="rId6"/>
    <p:sldId id="261" r:id="rId7"/>
    <p:sldId id="262" r:id="rId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623A4-312F-4BA8-8FAF-C0E67C2B2541}" type="datetimeFigureOut">
              <a:rPr lang="fr-FR" smtClean="0"/>
              <a:t>13/02/2016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B8F55-9F61-46DF-9353-2CEC129CA2B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28934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623A4-312F-4BA8-8FAF-C0E67C2B2541}" type="datetimeFigureOut">
              <a:rPr lang="fr-FR" smtClean="0"/>
              <a:t>13/02/2016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B8F55-9F61-46DF-9353-2CEC129CA2B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67549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623A4-312F-4BA8-8FAF-C0E67C2B2541}" type="datetimeFigureOut">
              <a:rPr lang="fr-FR" smtClean="0"/>
              <a:t>13/02/2016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B8F55-9F61-46DF-9353-2CEC129CA2B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88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623A4-312F-4BA8-8FAF-C0E67C2B2541}" type="datetimeFigureOut">
              <a:rPr lang="fr-FR" smtClean="0"/>
              <a:t>13/02/2016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B8F55-9F61-46DF-9353-2CEC129CA2B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9358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623A4-312F-4BA8-8FAF-C0E67C2B2541}" type="datetimeFigureOut">
              <a:rPr lang="fr-FR" smtClean="0"/>
              <a:t>13/02/2016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B8F55-9F61-46DF-9353-2CEC129CA2B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9028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623A4-312F-4BA8-8FAF-C0E67C2B2541}" type="datetimeFigureOut">
              <a:rPr lang="fr-FR" smtClean="0"/>
              <a:t>13/02/2016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B8F55-9F61-46DF-9353-2CEC129CA2B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9942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623A4-312F-4BA8-8FAF-C0E67C2B2541}" type="datetimeFigureOut">
              <a:rPr lang="fr-FR" smtClean="0"/>
              <a:t>13/02/2016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B8F55-9F61-46DF-9353-2CEC129CA2B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6721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623A4-312F-4BA8-8FAF-C0E67C2B2541}" type="datetimeFigureOut">
              <a:rPr lang="fr-FR" smtClean="0"/>
              <a:t>13/02/2016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B8F55-9F61-46DF-9353-2CEC129CA2B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610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623A4-312F-4BA8-8FAF-C0E67C2B2541}" type="datetimeFigureOut">
              <a:rPr lang="fr-FR" smtClean="0"/>
              <a:t>13/02/2016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B8F55-9F61-46DF-9353-2CEC129CA2B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0774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623A4-312F-4BA8-8FAF-C0E67C2B2541}" type="datetimeFigureOut">
              <a:rPr lang="fr-FR" smtClean="0"/>
              <a:t>13/02/2016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B8F55-9F61-46DF-9353-2CEC129CA2B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6589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623A4-312F-4BA8-8FAF-C0E67C2B2541}" type="datetimeFigureOut">
              <a:rPr lang="fr-FR" smtClean="0"/>
              <a:t>13/02/2016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B8F55-9F61-46DF-9353-2CEC129CA2B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3345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C623A4-312F-4BA8-8FAF-C0E67C2B2541}" type="datetimeFigureOut">
              <a:rPr lang="fr-FR" smtClean="0"/>
              <a:t>13/02/2016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2B8F55-9F61-46DF-9353-2CEC129CA2B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7740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P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677"/>
            <a:ext cx="12196763" cy="685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151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4022" y="-1090489"/>
            <a:ext cx="12228444" cy="7948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551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fficher l'image d'orig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45" y="940159"/>
            <a:ext cx="3731225" cy="4977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fficher l'image d'orig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644" y="927978"/>
            <a:ext cx="3731225" cy="4977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fficher l'image d'orig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3843" y="874433"/>
            <a:ext cx="3348507" cy="5084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917842"/>
            <a:ext cx="12192000" cy="94015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"/>
            <a:ext cx="12192000" cy="940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473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lanche Neige (Mirror Mirror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5354"/>
            <a:ext cx="12192000" cy="685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394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02" y="-789003"/>
            <a:ext cx="12170798" cy="7911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977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N et le Chasseur (Mariage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677"/>
            <a:ext cx="12196763" cy="685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041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N et le Chasseur (Enfance de la reine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228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0</Words>
  <Application>Microsoft Office PowerPoint</Application>
  <PresentationFormat>Grand écran</PresentationFormat>
  <Paragraphs>0</Paragraphs>
  <Slides>7</Slides>
  <Notes>0</Notes>
  <HiddenSlides>0</HiddenSlides>
  <MMClips>4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Margaux Thmps</dc:creator>
  <cp:lastModifiedBy>Margaux Thmps</cp:lastModifiedBy>
  <cp:revision>4</cp:revision>
  <dcterms:created xsi:type="dcterms:W3CDTF">2016-02-13T21:31:31Z</dcterms:created>
  <dcterms:modified xsi:type="dcterms:W3CDTF">2016-02-13T22:00:10Z</dcterms:modified>
</cp:coreProperties>
</file>