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93" r:id="rId3"/>
    <p:sldId id="296" r:id="rId4"/>
    <p:sldId id="297" r:id="rId5"/>
    <p:sldId id="299" r:id="rId6"/>
    <p:sldId id="301" r:id="rId7"/>
    <p:sldId id="295" r:id="rId8"/>
    <p:sldId id="308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9ZS9BDCWC6hFGMrwIsWdaw==" hashData="lJCeGt0vD/+97SNpNquZ5/zfnAQ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1" d="100"/>
          <a:sy n="101" d="100"/>
        </p:scale>
        <p:origin x="-264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287270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87121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59671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34632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7887687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699797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770817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22997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43296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975906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91590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4D0A3C7-7413-4899-98D0-C82B6DB53BD5}" type="datetimeFigureOut">
              <a:rPr lang="fr-FR" smtClean="0"/>
              <a:t>12/02/2016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F96C17E-E667-4E2F-9988-5F74BD4B5CF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78072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gif"/><Relationship Id="rId5" Type="http://schemas.openxmlformats.org/officeDocument/2006/relationships/image" Target="../media/image2.png"/><Relationship Id="rId4" Type="http://schemas.openxmlformats.org/officeDocument/2006/relationships/image" Target="../media/image1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gi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gif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Picture 2" descr="le prince charmant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633" y="620688"/>
            <a:ext cx="7992888" cy="56959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2364507" y="2967335"/>
            <a:ext cx="441499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5400" b="1" cap="none" spc="0" dirty="0" smtClean="0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SUBLIME LOVE</a:t>
            </a:r>
            <a:endParaRPr lang="fr-FR" sz="5400" b="1" cap="none" spc="0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5" name="Stacey Kent - Mi Amor.wav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267200" y="3124200"/>
            <a:ext cx="609600" cy="609600"/>
          </a:xfrm>
          <a:prstGeom prst="rect">
            <a:avLst/>
          </a:prstGeom>
        </p:spPr>
      </p:pic>
      <p:pic>
        <p:nvPicPr>
          <p:cNvPr id="5122" name="Picture 2" descr="http://i954.photobucket.com/albums/ae25/pascale1212/tubes%20de%20toute%20sorte/cadre-2.gif"/>
          <p:cNvPicPr>
            <a:picLocks noChangeAspect="1" noChangeArrowheads="1" noCrop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864671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16000">
        <p:fade/>
      </p:transition>
    </mc:Choice>
    <mc:Fallback>
      <p:transition spd="med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4000"/>
                                  </p:iterate>
                                  <p:childTnLst>
                                    <p:set>
                                      <p:cBhvr override="childStyle">
                                        <p:cTn id="6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p:clrVal>
                                          <a:schemeClr val="accent2"/>
                                        </p:clrVal>
                                      </p:to>
                                    </p:set>
                                    <p:set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11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belles images illuminées et animée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8447" y="1772816"/>
            <a:ext cx="6048672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0000"/>
                </a:solidFill>
              </a:rPr>
              <a:t>A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u- delà de l'amour aimer avec tendresse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L’âme s'attendrit en  doux sentiments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Où des pensées s'imposent furtivement 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En la conscience jaillit l' inespérée lueur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Une larme d'amour </a:t>
            </a:r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meurt sur la joue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Picture 2" descr="http://bullies.b.u.pic.centerblog.net/1f614623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77794">
            <a:off x="4211960" y="5198787"/>
            <a:ext cx="1503040" cy="1524001"/>
          </a:xfrm>
          <a:prstGeom prst="rect">
            <a:avLst/>
          </a:prstGeom>
          <a:noFill/>
          <a:effectLst>
            <a:softEdge rad="317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http://laliloula.l.a.pic.centerblog.net/dh8e40q4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5977" y="2564904"/>
            <a:ext cx="252028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108447" y="3789040"/>
            <a:ext cx="1511225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CK</a:t>
            </a:r>
            <a:endParaRPr lang="fr-FR" sz="1200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478102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rouge san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a2.img.v4.skyrock.net/7842/47687842/pics/2055459271_1_21_dJKTETE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92280" y="2303511"/>
            <a:ext cx="1619647" cy="11254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67544" y="404664"/>
            <a:ext cx="511256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0000"/>
                </a:solidFill>
              </a:rPr>
              <a:t>M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agnifier le bonheur par son  amour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L'art de dessiner sa vie, dans un rouge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Passionnément ardent de bienveillance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Son rayonnement reflète sur notre être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C'est d’être pourvu de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la clef du bonheur 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6" name="ZoneTexte 5"/>
          <p:cNvSpPr txBox="1"/>
          <p:nvPr/>
        </p:nvSpPr>
        <p:spPr>
          <a:xfrm>
            <a:off x="827584" y="2866255"/>
            <a:ext cx="115212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CK</a:t>
            </a:r>
            <a:endParaRPr lang="fr-FR" sz="1200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58863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 advClick="0" advTm="30000">
        <p14:vortex dir="r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gifs couple animés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107504" y="260648"/>
            <a:ext cx="4752528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rgbClr val="FF0000"/>
                </a:solidFill>
              </a:rPr>
              <a:t>O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ublier qui on est,  être à travers  l'autre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Pour sa liberté sans le posséder, l'aimer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Comme l'on s'aime dans le grand respect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En la confiance que l'on a pour soi-même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Prendre ce qu'il nous donne sans l'exiger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endParaRPr lang="fr-FR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2050" name="Picture 2" descr="http://corigif.free.fr/musicnote/img/note_031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717032"/>
            <a:ext cx="1200150" cy="1514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http://joliscoeurs.j.o.pic.centerblog.net/nkvs6g2p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8344" y="2420888"/>
            <a:ext cx="361950" cy="5299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/>
          <p:cNvSpPr txBox="1"/>
          <p:nvPr/>
        </p:nvSpPr>
        <p:spPr>
          <a:xfrm>
            <a:off x="467544" y="2685876"/>
            <a:ext cx="151216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CK</a:t>
            </a:r>
            <a:endParaRPr lang="fr-FR" sz="1200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712046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0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5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20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Picture 2" descr="http://tigresse004.t.i.pic.centerblog.net/vvtfx70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938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y love you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24175" y="624772"/>
            <a:ext cx="3295650" cy="585787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107504" y="268148"/>
            <a:ext cx="58326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U</a:t>
            </a:r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nion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du cœur et </a:t>
            </a:r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l’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âme maitresse du corps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Désirs irrésistibles des sens au- delà des mots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Harmoniser l'amour par des douces caresses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Complices de la tendresse tout au long de la vie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En sa tiédeur  sur son charnel </a:t>
            </a:r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d’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un sublime </a:t>
            </a:r>
            <a:r>
              <a:rPr lang="fr-FR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love</a:t>
            </a:r>
            <a:endParaRPr lang="fr-FR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539552" y="2492896"/>
            <a:ext cx="57606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CK</a:t>
            </a:r>
            <a:endParaRPr lang="fr-FR" sz="1200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763404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Click="0" advTm="30000">
        <p:circle/>
      </p:transition>
    </mc:Choice>
    <mc:Fallback>
      <p:transition spd="slow" advClick="0" advTm="30000">
        <p:circl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074" name="Picture 2" descr="http://fr.best-wallpaper.net/wallpaper/1920x1080/1403/Bouquet-flowers-red-roses-love-Valentine-s-Day_1920x10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881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la femme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495091">
            <a:off x="4650080" y="1310868"/>
            <a:ext cx="4076700" cy="57150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/>
          <p:cNvSpPr txBox="1"/>
          <p:nvPr/>
        </p:nvSpPr>
        <p:spPr>
          <a:xfrm>
            <a:off x="323528" y="548680"/>
            <a:ext cx="5976664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R</a:t>
            </a:r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êve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de </a:t>
            </a:r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partager un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véritable amour sincère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Aimer toute la passion d'une vie , privilège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Réservé à un être qui en mérite cet honneur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En sa conscience, qu'il est précieux, ce droit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D'un                 , </a:t>
            </a: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>qu'il n'en soit pas utopique</a:t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20000"/>
                    <a:lumOff val="80000"/>
                  </a:schemeClr>
                </a:solidFill>
              </a:rPr>
            </a:br>
            <a:r>
              <a:rPr lang="fr-FR" dirty="0"/>
              <a:t/>
            </a:r>
            <a:br>
              <a:rPr lang="fr-FR" dirty="0"/>
            </a:br>
            <a:endParaRPr lang="fr-FR" dirty="0"/>
          </a:p>
        </p:txBody>
      </p:sp>
      <p:pic>
        <p:nvPicPr>
          <p:cNvPr id="3078" name="Picture 6" descr="http://jp59.j.p.pic.centerblog.net/8f4390e2.gif"/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412776"/>
            <a:ext cx="1944216" cy="12578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/>
          <p:cNvSpPr txBox="1"/>
          <p:nvPr/>
        </p:nvSpPr>
        <p:spPr>
          <a:xfrm>
            <a:off x="323528" y="3284984"/>
            <a:ext cx="2016224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i="1" dirty="0" smtClean="0">
                <a:solidFill>
                  <a:schemeClr val="accent6">
                    <a:lumMod val="20000"/>
                    <a:lumOff val="80000"/>
                  </a:schemeClr>
                </a:solidFill>
              </a:rPr>
              <a:t>CHRYS@CK</a:t>
            </a:r>
            <a:endParaRPr lang="fr-FR" sz="1400" b="1" i="1" dirty="0">
              <a:solidFill>
                <a:schemeClr val="accent6">
                  <a:lumMod val="20000"/>
                  <a:lumOff val="8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50606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30000">
        <p14:glitter pattern="hexagon"/>
      </p:transition>
    </mc:Choice>
    <mc:Fallback>
      <p:transition spd="slow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http://www.torange-fr.com/photo/8/13/Bouquet-Roses-%C3%A0-affaires-table-%C3%A0-favori-1296204433_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" y="0"/>
            <a:ext cx="914376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ZoneTexte 8"/>
          <p:cNvSpPr txBox="1"/>
          <p:nvPr/>
        </p:nvSpPr>
        <p:spPr>
          <a:xfrm>
            <a:off x="3995936" y="3789040"/>
            <a:ext cx="4912158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 smtClean="0">
                <a:solidFill>
                  <a:srgbClr val="FF0000"/>
                </a:solidFill>
              </a:rPr>
              <a:t>A</a:t>
            </a:r>
            <a:r>
              <a:rPr lang="fr-FR" b="1" i="1" dirty="0" smtClean="0">
                <a:solidFill>
                  <a:schemeClr val="accent6">
                    <a:lumMod val="75000"/>
                  </a:schemeClr>
                </a:solidFill>
              </a:rPr>
              <a:t>u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delà de l'amour aimer avec tendresse</a:t>
            </a:r>
            <a:br>
              <a:rPr lang="fr-FR" b="1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fr-FR" sz="2400" b="1" i="1" dirty="0">
                <a:solidFill>
                  <a:srgbClr val="FF0000"/>
                </a:solidFill>
              </a:rPr>
              <a:t>M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agnifier le bonheur par son  amour</a:t>
            </a:r>
            <a:br>
              <a:rPr lang="fr-FR" b="1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fr-FR" sz="2400" b="1" i="1" dirty="0">
                <a:solidFill>
                  <a:srgbClr val="FF0000"/>
                </a:solidFill>
              </a:rPr>
              <a:t>O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ublier qui on est,  être à travers  l'autre</a:t>
            </a:r>
            <a:br>
              <a:rPr lang="fr-FR" b="1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fr-FR" sz="2400" b="1" i="1" dirty="0">
                <a:solidFill>
                  <a:srgbClr val="FF0000"/>
                </a:solidFill>
              </a:rPr>
              <a:t>U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nion du cœur et l'âme maitresse du corps</a:t>
            </a:r>
            <a:br>
              <a:rPr lang="fr-FR" b="1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fr-FR" sz="2400" b="1" i="1" dirty="0" smtClean="0">
                <a:solidFill>
                  <a:srgbClr val="FF0000"/>
                </a:solidFill>
              </a:rPr>
              <a:t>R</a:t>
            </a:r>
            <a:r>
              <a:rPr lang="fr-FR" b="1" i="1" dirty="0" smtClean="0">
                <a:solidFill>
                  <a:schemeClr val="accent6">
                    <a:lumMod val="75000"/>
                  </a:schemeClr>
                </a:solidFill>
              </a:rPr>
              <a:t>êve 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>de partager un véritable amour sincère</a:t>
            </a:r>
            <a:br>
              <a:rPr lang="fr-FR" b="1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75000"/>
                  </a:schemeClr>
                </a:solidFill>
              </a:rPr>
            </a:br>
            <a:r>
              <a:rPr lang="fr-FR" b="1" i="1" dirty="0" smtClean="0">
                <a:solidFill>
                  <a:schemeClr val="accent6">
                    <a:lumMod val="75000"/>
                  </a:schemeClr>
                </a:solidFill>
              </a:rPr>
              <a:t>CHRYS@CK</a:t>
            </a:r>
            <a:r>
              <a:rPr lang="fr-FR" b="1" i="1" dirty="0">
                <a:solidFill>
                  <a:schemeClr val="accent6">
                    <a:lumMod val="75000"/>
                  </a:schemeClr>
                </a:solidFill>
              </a:rPr>
              <a:t/>
            </a:r>
            <a:br>
              <a:rPr lang="fr-FR" b="1" i="1" dirty="0">
                <a:solidFill>
                  <a:schemeClr val="accent6">
                    <a:lumMod val="75000"/>
                  </a:schemeClr>
                </a:solidFill>
              </a:rPr>
            </a:br>
            <a:endParaRPr lang="fr-FR" b="1" i="1" dirty="0">
              <a:solidFill>
                <a:schemeClr val="accent6">
                  <a:lumMod val="75000"/>
                </a:schemeClr>
              </a:solidFill>
            </a:endParaRPr>
          </a:p>
          <a:p>
            <a:endParaRPr lang="fr-FR" dirty="0"/>
          </a:p>
        </p:txBody>
      </p:sp>
      <p:pic>
        <p:nvPicPr>
          <p:cNvPr id="10" name="Picture 2" descr="http://cabschau.c.a.pic.centerblog.net/967897a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87824" y="260648"/>
            <a:ext cx="57150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9933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30000">
        <p:fade/>
      </p:transition>
    </mc:Choice>
    <mc:Fallback>
      <p:transition spd="med" advClick="0" advTm="3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Picture 2" descr="rouge sang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http://auto.img.v4.skyrock.net/3424/77003424/pics/3189329673_1_32_zhk9IyMU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1484784"/>
            <a:ext cx="3771528" cy="358140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467544" y="260648"/>
            <a:ext cx="68407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4000" b="1" i="1" dirty="0" smtClean="0">
                <a:solidFill>
                  <a:srgbClr val="FF0000"/>
                </a:solidFill>
              </a:rPr>
              <a:t>CREATION CHRYSANGE </a:t>
            </a:r>
            <a:endParaRPr lang="fr-FR" sz="4000" b="1" i="1" dirty="0">
              <a:solidFill>
                <a:srgbClr val="FF0000"/>
              </a:solidFill>
            </a:endParaRPr>
          </a:p>
        </p:txBody>
      </p:sp>
      <p:sp>
        <p:nvSpPr>
          <p:cNvPr id="7" name="ZoneTexte 6"/>
          <p:cNvSpPr txBox="1"/>
          <p:nvPr/>
        </p:nvSpPr>
        <p:spPr>
          <a:xfrm>
            <a:off x="3347864" y="6381328"/>
            <a:ext cx="542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rgbClr val="FF0000"/>
                </a:solidFill>
              </a:rPr>
              <a:t>http://poetessechrys.vip-blog.com/</a:t>
            </a:r>
          </a:p>
        </p:txBody>
      </p:sp>
      <p:sp>
        <p:nvSpPr>
          <p:cNvPr id="8" name="ZoneTexte 7"/>
          <p:cNvSpPr txBox="1"/>
          <p:nvPr/>
        </p:nvSpPr>
        <p:spPr>
          <a:xfrm>
            <a:off x="467544" y="2708920"/>
            <a:ext cx="280831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b="1" i="1" dirty="0" smtClean="0">
                <a:solidFill>
                  <a:srgbClr val="FF0000"/>
                </a:solidFill>
              </a:rPr>
              <a:t>STACEY KEN        </a:t>
            </a:r>
          </a:p>
          <a:p>
            <a:r>
              <a:rPr lang="fr-FR" sz="1200" b="1" i="1" dirty="0" smtClean="0">
                <a:solidFill>
                  <a:srgbClr val="FF0000"/>
                </a:solidFill>
              </a:rPr>
              <a:t>  MI AMOR</a:t>
            </a:r>
            <a:endParaRPr lang="fr-FR" sz="1200" b="1" i="1" dirty="0">
              <a:solidFill>
                <a:srgbClr val="FF0000"/>
              </a:solidFill>
            </a:endParaRPr>
          </a:p>
        </p:txBody>
      </p:sp>
      <p:pic>
        <p:nvPicPr>
          <p:cNvPr id="4098" name="Picture 2" descr="C:\Users\Personnel\Desktop\8c8715c5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30283" y="1756383"/>
            <a:ext cx="1813717" cy="23349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9772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20000">
        <p:fade/>
      </p:transition>
    </mc:Choice>
    <mc:Fallback>
      <p:transition spd="med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1969</TotalTime>
  <Words>53</Words>
  <Application>Microsoft Office PowerPoint</Application>
  <PresentationFormat>Affichage à l'écran (4:3)</PresentationFormat>
  <Paragraphs>16</Paragraphs>
  <Slides>8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chrys</dc:creator>
  <cp:keywords>195319421988</cp:keywords>
  <cp:lastModifiedBy>chrys</cp:lastModifiedBy>
  <cp:revision>27</cp:revision>
  <dcterms:created xsi:type="dcterms:W3CDTF">2016-02-09T07:13:53Z</dcterms:created>
  <dcterms:modified xsi:type="dcterms:W3CDTF">2016-02-12T06:39:42Z</dcterms:modified>
</cp:coreProperties>
</file>