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4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DE"/>
    <a:srgbClr val="5B9DFF"/>
    <a:srgbClr val="FF750D"/>
    <a:srgbClr val="EA8600"/>
    <a:srgbClr val="FF8F3B"/>
    <a:srgbClr val="A80000"/>
    <a:srgbClr val="2597FF"/>
    <a:srgbClr val="0097CC"/>
    <a:srgbClr val="009A46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13C06-99C0-4A24-A52A-A936F918BAFE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08C0F-F31B-40F9-B06A-3A997B974E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5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2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260" y="4039820"/>
            <a:ext cx="8246070" cy="167975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2512770"/>
            <a:ext cx="8246070" cy="137434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5B9D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794066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596540"/>
            <a:ext cx="7940661" cy="473385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09" y="680310"/>
            <a:ext cx="671902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596540"/>
            <a:ext cx="6719020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8229600" cy="76352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6" y="1603339"/>
            <a:ext cx="4123034" cy="571629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327675"/>
            <a:ext cx="4123035" cy="3035058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603340"/>
            <a:ext cx="4106566" cy="571630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327676"/>
            <a:ext cx="4106566" cy="3035058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6" y="4192525"/>
            <a:ext cx="8246070" cy="1527050"/>
          </a:xfrm>
        </p:spPr>
        <p:txBody>
          <a:bodyPr>
            <a:noAutofit/>
          </a:bodyPr>
          <a:lstStyle/>
          <a:p>
            <a:r>
              <a:rPr lang="en-US" dirty="0" smtClean="0"/>
              <a:t>Bal de fin </a:t>
            </a:r>
            <a:r>
              <a:rPr lang="fr-FR" dirty="0" smtClean="0"/>
              <a:t>d’année</a:t>
            </a:r>
            <a:r>
              <a:rPr lang="en-US" dirty="0" smtClean="0"/>
              <a:t> </a:t>
            </a:r>
            <a:r>
              <a:rPr lang="en-US" dirty="0" err="1" smtClean="0"/>
              <a:t>Raspail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2360065"/>
            <a:ext cx="8398775" cy="1374345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Presentation du CVL pour 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374900"/>
            <a:ext cx="7940659" cy="763524"/>
          </a:xfrm>
        </p:spPr>
        <p:txBody>
          <a:bodyPr>
            <a:normAutofit/>
          </a:bodyPr>
          <a:lstStyle/>
          <a:p>
            <a:r>
              <a:rPr lang="en-US" dirty="0" smtClean="0"/>
              <a:t>Les participants: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21" y="2524125"/>
            <a:ext cx="1981200" cy="1809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e 7"/>
          <p:cNvGrpSpPr/>
          <p:nvPr/>
        </p:nvGrpSpPr>
        <p:grpSpPr>
          <a:xfrm>
            <a:off x="6709870" y="2603571"/>
            <a:ext cx="2237739" cy="1962455"/>
            <a:chOff x="3503065" y="3581706"/>
            <a:chExt cx="1221640" cy="1087070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503065" y="3581706"/>
              <a:ext cx="1221640" cy="1068934"/>
            </a:xfrm>
            <a:prstGeom prst="roundRect">
              <a:avLst/>
            </a:prstGeom>
            <a:ln>
              <a:solidFill>
                <a:srgbClr val="0045DE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26" name="Picture 2" descr="Afficher l'image d'orig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065" y="3581706"/>
              <a:ext cx="1221639" cy="108707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lycée_Emile_Dubo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6" y="5217136"/>
            <a:ext cx="3514725" cy="13144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48" y="1684734"/>
            <a:ext cx="3974295" cy="2986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wee.fr/evenementiel_titresalle2_play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425"/>
            <a:ext cx="9144000" cy="91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61180" y="222195"/>
            <a:ext cx="4275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  <a:latin typeface="AR CENA" panose="02000000000000000000" pitchFamily="2" charset="0"/>
              </a:rPr>
              <a:t>Le lieu:</a:t>
            </a:r>
            <a:endParaRPr lang="fr-FR" sz="4000" b="1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64" y="465835"/>
            <a:ext cx="5044591" cy="3783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80" y="2932738"/>
            <a:ext cx="5182820" cy="3887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http://www.inwee.fr/evenementiel_photosalle_players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7" y="289742"/>
            <a:ext cx="4296843" cy="2719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82" y="1825595"/>
            <a:ext cx="4748632" cy="3561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0" y="3085789"/>
            <a:ext cx="5080000" cy="3390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http://www.inwee.fr/evenementiel_titresalle2_play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92" y="2589411"/>
            <a:ext cx="9144000" cy="91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60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infos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17899" y="1596540"/>
            <a:ext cx="7177135" cy="458115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Date: Vendredi 20 Mai</a:t>
            </a:r>
          </a:p>
          <a:p>
            <a:r>
              <a:rPr lang="fr-FR" dirty="0" smtClean="0"/>
              <a:t>Prix: 13€</a:t>
            </a:r>
          </a:p>
          <a:p>
            <a:r>
              <a:rPr lang="fr-FR" dirty="0" smtClean="0"/>
              <a:t>Pièce à fournir: Carte d’identité (+ </a:t>
            </a:r>
            <a:r>
              <a:rPr lang="fr-FR" dirty="0" err="1" smtClean="0"/>
              <a:t>pré-vente</a:t>
            </a:r>
            <a:r>
              <a:rPr lang="fr-FR" dirty="0" smtClean="0"/>
              <a:t>)</a:t>
            </a:r>
          </a:p>
          <a:p>
            <a:r>
              <a:rPr lang="fr-FR" dirty="0" smtClean="0"/>
              <a:t>Tenue: Classe                 Etat: Sobre</a:t>
            </a:r>
          </a:p>
          <a:p>
            <a:r>
              <a:rPr lang="fr-FR" dirty="0"/>
              <a:t>Vestiaire: 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dirty="0"/>
              <a:t>€ Petit bagages (sac à main)</a:t>
            </a:r>
          </a:p>
          <a:p>
            <a:pPr marL="0" indent="0">
              <a:buNone/>
            </a:pPr>
            <a:r>
              <a:rPr lang="fr-FR" dirty="0"/>
              <a:t>		</a:t>
            </a:r>
            <a:r>
              <a:rPr lang="fr-FR" dirty="0">
                <a:solidFill>
                  <a:srgbClr val="FF0000"/>
                </a:solidFill>
              </a:rPr>
              <a:t>4</a:t>
            </a:r>
            <a:r>
              <a:rPr lang="fr-FR" dirty="0"/>
              <a:t>€ Bagages encombrants (Casques</a:t>
            </a:r>
            <a:r>
              <a:rPr lang="fr-FR" dirty="0" smtClean="0"/>
              <a:t>)</a:t>
            </a:r>
          </a:p>
          <a:p>
            <a:r>
              <a:rPr lang="fr-FR" dirty="0" smtClean="0"/>
              <a:t>Boissons:  2€ Softs (Sans alcools)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 smtClean="0">
                <a:solidFill>
                  <a:srgbClr val="FF0000"/>
                </a:solidFill>
              </a:rPr>
              <a:t>5</a:t>
            </a:r>
            <a:r>
              <a:rPr lang="fr-FR" dirty="0" smtClean="0"/>
              <a:t>€ Hard (Alcools)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   </a:t>
            </a:r>
            <a:r>
              <a:rPr lang="fr-FR" dirty="0" smtClean="0">
                <a:solidFill>
                  <a:srgbClr val="FF0000"/>
                </a:solidFill>
              </a:rPr>
              <a:t>80</a:t>
            </a:r>
            <a:r>
              <a:rPr lang="fr-FR" dirty="0" smtClean="0"/>
              <a:t>€ Bouteille de champagne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61741" y="2819400"/>
            <a:ext cx="4038599" cy="2594764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fr-FR" dirty="0" smtClean="0">
                <a:solidFill>
                  <a:prstClr val="black"/>
                </a:solidFill>
              </a:rPr>
              <a:t>Ventes</a:t>
            </a:r>
          </a:p>
          <a:p>
            <a:pPr marL="0" indent="0" algn="ctr">
              <a:buFontTx/>
              <a:buNone/>
            </a:pPr>
            <a:endParaRPr lang="fr-FR" sz="1600" dirty="0" smtClean="0">
              <a:solidFill>
                <a:prstClr val="black"/>
              </a:solidFill>
            </a:endParaRPr>
          </a:p>
          <a:p>
            <a:pPr marL="0" indent="0">
              <a:buFontTx/>
              <a:buNone/>
            </a:pPr>
            <a:r>
              <a:rPr lang="fr-FR" sz="2000" dirty="0" smtClean="0">
                <a:solidFill>
                  <a:prstClr val="black"/>
                </a:solidFill>
              </a:rPr>
              <a:t>Lieu de vente:</a:t>
            </a:r>
          </a:p>
          <a:p>
            <a:pPr marL="0" indent="0">
              <a:buFontTx/>
              <a:buNone/>
            </a:pPr>
            <a:r>
              <a:rPr lang="fr-FR" sz="2000" dirty="0" smtClean="0">
                <a:solidFill>
                  <a:prstClr val="black"/>
                </a:solidFill>
              </a:rPr>
              <a:t>-Au </a:t>
            </a:r>
            <a:r>
              <a:rPr lang="fr-FR" sz="2000" dirty="0" err="1" smtClean="0">
                <a:solidFill>
                  <a:prstClr val="black"/>
                </a:solidFill>
              </a:rPr>
              <a:t>Players</a:t>
            </a:r>
            <a:r>
              <a:rPr lang="fr-FR" sz="2000" dirty="0" smtClean="0">
                <a:solidFill>
                  <a:prstClr val="black"/>
                </a:solidFill>
              </a:rPr>
              <a:t> le 20 mai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90249" y="2819399"/>
            <a:ext cx="4190999" cy="2594765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err="1" smtClean="0">
                <a:solidFill>
                  <a:prstClr val="black"/>
                </a:solidFill>
              </a:rPr>
              <a:t>Pré-ventes</a:t>
            </a:r>
            <a:endParaRPr lang="en-US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indent="0">
              <a:buFontTx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Lieu de </a:t>
            </a:r>
            <a:r>
              <a:rPr lang="en-US" sz="2000" dirty="0" err="1" smtClean="0">
                <a:solidFill>
                  <a:prstClr val="black"/>
                </a:solidFill>
              </a:rPr>
              <a:t>vente</a:t>
            </a:r>
            <a:r>
              <a:rPr lang="en-US" sz="2000" dirty="0" smtClean="0">
                <a:solidFill>
                  <a:prstClr val="black"/>
                </a:solidFill>
              </a:rPr>
              <a:t>:</a:t>
            </a:r>
          </a:p>
          <a:p>
            <a:pPr marL="0" indent="0">
              <a:buFontTx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-</a:t>
            </a:r>
            <a:r>
              <a:rPr lang="en-US" sz="2000" dirty="0" err="1" smtClean="0">
                <a:solidFill>
                  <a:prstClr val="black"/>
                </a:solidFill>
              </a:rPr>
              <a:t>Lycée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Raspail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>
              <a:buFontTx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-(Internet)</a:t>
            </a:r>
          </a:p>
          <a:p>
            <a:pPr marL="0" indent="0">
              <a:buFontTx/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Bonus: 1 soft </a:t>
            </a:r>
            <a:r>
              <a:rPr lang="en-US" sz="1800" dirty="0" err="1" smtClean="0">
                <a:solidFill>
                  <a:prstClr val="black"/>
                </a:solidFill>
              </a:rPr>
              <a:t>offert</a:t>
            </a:r>
            <a:endParaRPr lang="en-US" sz="18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b="1" dirty="0" err="1" smtClean="0"/>
              <a:t>Ventes</a:t>
            </a:r>
            <a:endParaRPr lang="en-US" b="1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  <a:effectLst/>
              </a:rPr>
              <a:t>And now what?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28600" y="5821881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dirty="0" smtClean="0">
                <a:solidFill>
                  <a:schemeClr val="tx1"/>
                </a:solidFill>
                <a:effectLst/>
              </a:rPr>
              <a:t>La </a:t>
            </a:r>
            <a:r>
              <a:rPr lang="en-US" sz="1400" dirty="0" err="1" smtClean="0">
                <a:solidFill>
                  <a:schemeClr val="tx1"/>
                </a:solidFill>
                <a:effectLst/>
              </a:rPr>
              <a:t>vente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effectLst/>
              </a:rPr>
              <a:t>est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 pour le moment </a:t>
            </a:r>
            <a:r>
              <a:rPr lang="en-US" sz="1400" dirty="0" err="1" smtClean="0">
                <a:solidFill>
                  <a:schemeClr val="tx1"/>
                </a:solidFill>
                <a:effectLst/>
              </a:rPr>
              <a:t>exclusivement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effectLst/>
              </a:rPr>
              <a:t>réservé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 aux </a:t>
            </a:r>
            <a:r>
              <a:rPr lang="en-US" sz="1400" dirty="0" err="1" smtClean="0">
                <a:solidFill>
                  <a:schemeClr val="tx1"/>
                </a:solidFill>
                <a:effectLst/>
              </a:rPr>
              <a:t>élèves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 des </a:t>
            </a:r>
            <a:r>
              <a:rPr lang="en-US" sz="1400" dirty="0" err="1" smtClean="0">
                <a:solidFill>
                  <a:schemeClr val="tx1"/>
                </a:solidFill>
                <a:effectLst/>
              </a:rPr>
              <a:t>différents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effectLst/>
              </a:rPr>
              <a:t>établissements</a:t>
            </a:r>
            <a:r>
              <a:rPr lang="en-US" sz="1400" dirty="0" smtClean="0">
                <a:solidFill>
                  <a:schemeClr val="tx1"/>
                </a:solidFill>
                <a:effectLst/>
              </a:rPr>
              <a:t>. </a:t>
            </a:r>
            <a:endParaRPr lang="en-US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rrondir un rectangle avec un coin diagonal 1"/>
          <p:cNvSpPr/>
          <p:nvPr/>
        </p:nvSpPr>
        <p:spPr>
          <a:xfrm rot="2520762">
            <a:off x="3448474" y="3373808"/>
            <a:ext cx="979791" cy="56320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 CENA" panose="02000000000000000000" pitchFamily="2" charset="0"/>
              </a:rPr>
              <a:t>13 €</a:t>
            </a:r>
            <a:endParaRPr lang="fr-FR" b="1" dirty="0">
              <a:latin typeface="AR CENA" panose="02000000000000000000" pitchFamily="2" charset="0"/>
            </a:endParaRPr>
          </a:p>
        </p:txBody>
      </p:sp>
      <p:sp>
        <p:nvSpPr>
          <p:cNvPr id="23" name="Arrondir un rectangle avec un coin diagonal 22"/>
          <p:cNvSpPr/>
          <p:nvPr/>
        </p:nvSpPr>
        <p:spPr>
          <a:xfrm rot="2520762">
            <a:off x="7857979" y="3325490"/>
            <a:ext cx="979791" cy="56320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 CENA" panose="02000000000000000000" pitchFamily="2" charset="0"/>
              </a:rPr>
              <a:t>15 €</a:t>
            </a:r>
            <a:endParaRPr lang="fr-FR" b="1" dirty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621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Affichage à l'écran (4:3)</PresentationFormat>
  <Paragraphs>31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 CENA</vt:lpstr>
      <vt:lpstr>Arial</vt:lpstr>
      <vt:lpstr>Calibri</vt:lpstr>
      <vt:lpstr>Office Theme</vt:lpstr>
      <vt:lpstr>Bal de fin d’année Raspail</vt:lpstr>
      <vt:lpstr>Les participants:</vt:lpstr>
      <vt:lpstr>Présentation PowerPoint</vt:lpstr>
      <vt:lpstr>Les infos: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2015-02-13T22:01:25Z</dcterms:created>
  <dcterms:modified xsi:type="dcterms:W3CDTF">2016-01-26T09:01:47Z</dcterms:modified>
</cp:coreProperties>
</file>